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1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2.xml" ContentType="application/vnd.openxmlformats-officedocument.presentationml.notesSlide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notesSlides/notesSlide3.xml" ContentType="application/vnd.openxmlformats-officedocument.presentationml.notesSlide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notesSlides/notesSlide4.xml" ContentType="application/vnd.openxmlformats-officedocument.presentationml.notesSlide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notesSlides/notesSlide5.xml" ContentType="application/vnd.openxmlformats-officedocument.presentationml.notesSlide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notesSlides/notesSlide6.xml" ContentType="application/vnd.openxmlformats-officedocument.presentationml.notesSlide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notesSlides/notesSlide9.xml" ContentType="application/vnd.openxmlformats-officedocument.presentationml.notesSlide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notesSlides/notesSlide10.xml" ContentType="application/vnd.openxmlformats-officedocument.presentationml.notesSlide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notesSlides/notesSlide11.xml" ContentType="application/vnd.openxmlformats-officedocument.presentationml.notesSlide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notesSlides/notesSlide12.xml" ContentType="application/vnd.openxmlformats-officedocument.presentationml.notesSlide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40"/>
  </p:notesMasterIdLst>
  <p:sldIdLst>
    <p:sldId id="327" r:id="rId10"/>
    <p:sldId id="318" r:id="rId11"/>
    <p:sldId id="319" r:id="rId12"/>
    <p:sldId id="320" r:id="rId13"/>
    <p:sldId id="321" r:id="rId14"/>
    <p:sldId id="322" r:id="rId15"/>
    <p:sldId id="262" r:id="rId16"/>
    <p:sldId id="263" r:id="rId17"/>
    <p:sldId id="264" r:id="rId18"/>
    <p:sldId id="265" r:id="rId19"/>
    <p:sldId id="266" r:id="rId20"/>
    <p:sldId id="267" r:id="rId21"/>
    <p:sldId id="323" r:id="rId22"/>
    <p:sldId id="268" r:id="rId23"/>
    <p:sldId id="269" r:id="rId24"/>
    <p:sldId id="270" r:id="rId25"/>
    <p:sldId id="271" r:id="rId26"/>
    <p:sldId id="272" r:id="rId27"/>
    <p:sldId id="301" r:id="rId28"/>
    <p:sldId id="273" r:id="rId29"/>
    <p:sldId id="274" r:id="rId30"/>
    <p:sldId id="324" r:id="rId31"/>
    <p:sldId id="325" r:id="rId32"/>
    <p:sldId id="313" r:id="rId33"/>
    <p:sldId id="316" r:id="rId34"/>
    <p:sldId id="277" r:id="rId35"/>
    <p:sldId id="280" r:id="rId36"/>
    <p:sldId id="326" r:id="rId37"/>
    <p:sldId id="314" r:id="rId38"/>
    <p:sldId id="31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087" autoAdjust="0"/>
  </p:normalViewPr>
  <p:slideViewPr>
    <p:cSldViewPr snapToGrid="0">
      <p:cViewPr>
        <p:scale>
          <a:sx n="64" d="100"/>
          <a:sy n="64" d="100"/>
        </p:scale>
        <p:origin x="1326" y="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27:17.7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-3910 163 11,'0'0'25,"0"0"3,0 0-3,0 0-5,0 0-1,4-22-3,-4 22-2,0 0-2,0 0-4,-19-7-3,19 7-1,-16-5-1,16 5-2,-21-6 1,21 6-1,-27-4 0,27 4 0,-28-1 0,28 1 0,-28 3-1,28-3 1,-25 8-1,25-8 0,-21 12 0,21-12 0,0 0 0,-18 30-1,18-30 1,-6 29 0,6-29 0,0 33 0,4-16 0,0 7 1,3-6-1,-3 0 1,-1 1-1,3 1 1,1-2-1,-1 2 1,3 1 0,-1-1 0,-1-2 0,0 4 0,4-2 0,0-1 0,-1-3-1,1 1 1,-11-17 0,13 31 0,-13-31-1,7 29 1,-7-29 0,0 26-1,0-26 1,-11 24-1,11-24 1,-15 20-1,15-20 0,-20 17 0,20-17-1,-22 11 0,22-11-2,-21 0-1,21 0-4,-22-9-3,22 9-4,-7-21-7,7 21-4,-6-22-5,-1-3-3,7 25 2</inkml:trace>
  <inkml:trace contextRef="#ctx0" brushRef="#br0" timeOffset="426.0244">-4198 463 22,'0'0'20,"0"0"1,0 0-1,0 0-3,19-11-3,-19 11-2,0 0-1,29 2-2,-29-2-1,33-2-2,-16-2-1,5 6 0,0-6-2,8 4-1,-2-5 0,5 1-1,-7-1 0,1 3 0,-5-2-1,2 2 1,-7 2-2,-17 0-3,24 2-6,-24-2-3,0 0-7,0 0-8,0 0-5,0 0 2,0 0 0</inkml:trace>
  <inkml:trace contextRef="#ctx0" brushRef="#br0" timeOffset="1018.0583">-3702 415 20,'19'11'22,"-19"-11"-4,0 0 0,-4 20-2,4-20-3,2 20-3,-2-20-1,-2 21-2,2-21-2,0 18 0,0-18 0,0 16-1,0-16 0,2 19 0,-2-19-1,0 0-1,0 20 1,0-20 0,0 0-1,0 0 1,0 0 1,0 0-1,0 0 1,0 0 0,0 0-1,9-16 1,-12-1-1,3 17-2,-2-33 0,4 13 0,-4 0-1,5-1 0,1 3 0,2 1 0,-1 1 0,-5 16-1,19-28 1,-19 28 0,29-25 0,-10 12 0,-3 2 0,-16 11 0,33-20 0,-16 10 0,1 7-1,-18 3 1,30-2-2,-30 2-1,29 9-3,-29-9-6,24 13-12,-5 2-10,-19-15-1,26 13 1,-26-13 0</inkml:trace>
  <inkml:trace contextRef="#ctx0" brushRef="#br0" timeOffset="-1011.0578">-5601 1564 13,'7'19'23,"-7"-19"1,0 0-6,0 0-1,0 0-3,0 0-1,0 0-2,0 0-2,0 0-2,0 0-1,0 0-1,0 0-2,0 0 0,0 0 1,17 1-1,-1 3 0,-16-4 0,39 2 0,-17-6 0,12 8 0,-9-8 0,10 4 0,-5-2 0,3 4-1,-7-4-1,0 6 0,-4-2 0,-4 2-1,3-3 1,-5 3-1,-16-4 1,26 7-1,-26-7 1,0 0-1,22 4 1,-22-4-1,0 0 1,0 0 0,0 0-1,0 0 1,0 0 0,0 0-1,0 0 1,0 0-1,0 0 1,0 0-1,0 0 0,-4-18 0,4 18 1,0 0-1,-11-22 0,11 22 1,-13-17-1,13 17 0,-11-18 0,11 18 0,-13-17 0,13 17 0,0 0 0,-16-16 0,16 16 1,0 0-2,-19-17 2,19 17-1,0 0 0,-22-20 0,22 20 0,-24-20 0,24 20 0,-25-31 0,10 12 0,2-1 0,-2-2 0,0 0 0,1-4 1,-1-3-1,0 0-1,2-1 2,0 3-2,0-1 2,0 3-2,1-1 1,2 0-1,3 2 1,1 2 0,5-2 0,-3 2 0,2 0 0,2 0 0,0 0 0,2 0 0,2-2 0,-3 4 0,1 2 0,4-2 0,-3-2-1,3 1 2,1-1-2,3 0 1,-3 2 0,4-2 0,2 0-1,0 2 1,2-2 0,1 2 0,1-1 0,-1 5 0,5-1 0,-3 3 0,1-1 0,1 4 0,2-2 0,2 2 0,2 2 0,1 0 0,1 0 0,2-2 0,3 0 0,2 1 0,2 3 0,-2-2 0,0 2 0,2 1 0,1 0 0,1 3 1,0 3-1,-8 0 0,2 3 0,-3 3 0,-1 1 0,-3 3 1,-2 1-1,-2 0 1,2 3-1,-1 3 1,-3 1-1,-2 2 1,1 1-1,-1 2 1,2 1-1,-3-2 1,-2 4-1,1 0 1,1-1-1,-2 1 1,3 2-1,-3-3 0,-2 5 1,-6-1-1,2 2 1,-3-3-1,1 1 0,-3 1 1,0-1-1,-2-2 0,-2 5 1,0 1 0,-2 0-1,0-2 2,4 2-2,-6-2 1,-2 2-2,1-2 3,-1 1-2,-1-7-1,0-1 2,-1 0-1,1-2 0,0-2 0,-3-1 0,1-3 0,2 1 0,7-17 0,-15 29 1,15-29-2,-15 28 2,15-28-1,-15 22 0,15-22 0,-7 20 0,7-20 0,0 0 0,-11 18 0,11-18 0,0 0 0,0 0 0,-13 19 0,13-19 0,0 0 0,0 0 0,-11 18 0,11-18 0,0 0 0,0 0 0,0 0 0,0 0-1,-13 16 1,13-16 0,0 0 1,0 0-1,0 0 0,0 0 0,0 0 0,0 0 0,-18 19 0,18-19 0,0 0 0,-19 15 0,19-15 0,0 0 0,0 0 0,0 0 0,-18 18 0,18-18 0,0 0-1,0 0 1,0 0 0,0 0 0,0 0 0,0 0 0,0 0 0,0 0 0,0 0 0,0 0 0,22-9 0,-22 9 0,31-8 1,-7 3 0,4-2-1,3 1 1,1-1 0,1 1-1,-2 1 1,2 1 0,-1 0-1,-5 4 0,-4-2 1,-3 4-1,-4-2 0,-16 0 0,26 2 0,-26-2 1,0 0-1,0 0 0,0 0 0,0 0-1,17 2 0,-17-2-1,0 0-3,0 0-2,0 0-8,-20-9-14,20 9-11,0 0 3,-17-22-1,17 22 3</inkml:trace>
  <inkml:trace contextRef="#ctx0" brushRef="#br0" timeOffset="3020.1728">-3770 1660 21,'0'0'24,"0"0"-4,0 0-2,0 0 2,0 0-3,0 0-1,0 0-4,0 0-2,0 0-1,0 0-1,0 0-2,0 0-2,0 0 0,0 0-1,0 0-1,-3 22 0,3-22 0,1 18-1,-1-18 0,4 22-1,-4-22 1,4 24 0,-4-24-1,7 24 0,-7-24 1,7 22-1,-7-22 0,8 16 1,-8-16-1,0 0 0,0 0 0,7 19 1,-7-19-1,0 0 0,0 0 0,0 0 0,0 0 1,0 0-1,0 0 1,0 0-1,0 0 1,0 0-1,0 0 1,11-17-1,-11 17 1,8-20-1,-5 4 1,-1-1-1,4-3 0,-1 1 0,-1-1 0,3 2 1,1-2-1,-1 3 0,4 1 0,-11 16 0,19-28 0,-19 28 0,22-24 0,-22 24-1,18-16 1,-18 16 0,0 0 0,20-13 0,-20 13 0,0 0 0,23-2 0,-23 2 0,0 0 0,24 9 0,-24-9 1,0 0-1,22 22 0,-22-22 0,14 22 1,-14-22-1,12 22 0,-12-22 1,12 24-1,-12-24 0,8 26 0,-8-26 1,2 26-1,-2-26 0,0 29 0,0-29 1,-4 31-1,6-14 0,-2-17 1,-2 31-1,2-31 0,-4 26 1,4-26-1,2 20 0,-2-20 0,0 16 0,0-16 0,0 0 0,-2 17 0,2-17 0,0 0 0,0 0-1,0 0-2,0 0-3,21 26-10,-21-26-20,0 0 1,18-2-1,-18 2-1</inkml:trace>
  <inkml:trace contextRef="#ctx0" brushRef="#br0" timeOffset="7467.4272">-2322 1012 5,'0'0'20,"7"16"1,-7-16-3,0 0-6,0 0 1,0 0 0,0 0-2,0 0-1,0 0-1,0 0-1,0 0 0,0 0-2,21-2 1,-21 2-1,29-3 1,-10-5-1,12 8-1,-3-9-1,12 5 0,-9-1-1,10 3 0,-8-3-1,2 5 0,-5-4-1,1 2 0,-7 0 0,0 2 0,-5-2-1,-3 1 1,-16 1-1,26-6-2,-26 6-2,0 0-5,18-5-8,-18 5-14,0 0-3,0 0-2,-18-13 1</inkml:trace>
  <inkml:trace contextRef="#ctx0" brushRef="#br0" timeOffset="7995.4574">-2234 1269 16,'4'-19'22,"15"23"-1,-19-4-5,0 0 2,22-15-1,-22 15-2,29 4-1,-29-4-3,33 4-2,-33-4-1,35-4-1,-18-2-2,5 6-2,-22 0 0,35-3 1,-35 3-2,33-2 0,-33 2 0,32 4 0,-32-4-1,29 5 0,-29-5 0,30 2-1,-30-2 0,26 0 0,-26 0 1,24-6-2,-24 6-3,0 0-3,24-7-7,-24 7-12,0 0-7,0 0-2,3-22 2</inkml:trace>
  <inkml:trace contextRef="#ctx0" brushRef="#br0" timeOffset="26177.4973">2792 129 60,'28'46'32,"-28"-46"0,14 40-5,-6-9-15,-8-13-2,3 6-4,-4-5-5,1-19-3,0 18-3,0-18-6,-4-16-6,4-1-9,-6-20-6,16 2-1,-16-25 3</inkml:trace>
  <inkml:trace contextRef="#ctx0" brushRef="#br0" timeOffset="26340.5066">2881-174 36,'0'0'30,"0"0"1,0 0-6,14 22-4,-16-6-7,8 10-4,-13-8-4,8-1-4,1-1-6,-2-16-6,0 0-8,17 17-13,-17-17-1,15-18 0,-6-5 1</inkml:trace>
  <inkml:trace contextRef="#ctx0" brushRef="#br0" timeOffset="26981.5433">3449-204 36,'0'0'31,"-2"-36"2,0 17-8,2 19-2,-15-36-4,15 36-3,-26-26-6,26 26-2,-29-9-2,29 9-2,-37 1-1,18 7-1,-5-1 0,4 4 0,-4 0-1,8 6 0,-1-3 0,4 5 0,2-1 0,2 2-1,3 2 0,6 4 1,2 3-1,2 3 0,3 4 1,2 5-1,4-1 1,0 4-1,2-2 1,3 4-2,-1-2 2,-2 2-1,-2-5 0,-6-1 1,-3-1-1,-4-1 0,-2 1 0,-5-4 0,-3-4-1,-4-7 0,-1 0-2,-4-13 0,19-11-3,-33 3-3,33-3-5,-35-25-8,19-1-13,3 4-1,-8-15 0,10 11 2</inkml:trace>
  <inkml:trace contextRef="#ctx0" brushRef="#br0" timeOffset="27207.5562">3111 209 36,'26'-1'27,"-26"1"2,33 0-6,-11 3-8,2-5-3,4 6-2,-6-8-3,6 4-3,-6-5-1,0-8-4,2 2-3,-9-11-1,3 9-4,-7-11-4,2-5-12,7 16-6,-20-16 0,17 23 3</inkml:trace>
  <inkml:trace contextRef="#ctx0" brushRef="#br0" timeOffset="27775.5887">3675 50 41,'21'14'32,"-21"-14"3,5 17-1,-10-1-18,-14-14-1,16 17-3,-21-14-4,12 15-3,-11-9-1,6 8-2,0-6 0,6 5-1,11-18 0,-11 35 0,11-35 0,8 31 0,8-16 0,3-4-1,3-2 1,5-5 0,5-6-1,-1-4 1,-1-7 0,-3-3 0,-10-4 0,-1-2-1,-6-4 1,-3-2 1,-5 4-1,-4 1 0,-5 6 0,7 17 0,-22-22-1,22 22 0,-21 2-1,21-2-1,-20 15-1,3-15-4,17 0-4,-18 9-7,18-9-10,0 0-7,0 0-3,0 0 3,0 0 1</inkml:trace>
  <inkml:trace contextRef="#ctx0" brushRef="#br0" timeOffset="28146.6098">4009-373 30,'2'-23'29,"-2"23"3,0 0-3,0 0-11,18 3-2,-18-3-3,4 28 0,-4-28-4,-2 46-1,-5-19-3,9 17 0,-10-3-2,8 8 0,-5 4 0,1 4-2,-1-2 1,1 2-2,2-3 1,-2-3-2,4-5 1,-1-4-2,2-5-2,-4-15-1,12 7-5,-9-29-3,9 17-13,-9-17-10,0 0 1,28-15-1,-24-11 2</inkml:trace>
  <inkml:trace contextRef="#ctx0" brushRef="#br0" timeOffset="28774.6459">4326 141 19,'24'-5'29,"-25"-12"1,1 17 4,0 0-12,0 0-6,0 0-2,-15-25-2,15 25-3,-33-13-2,14 13-2,-7-4-2,8 6-1,-4 4 1,3 6-2,3 1 0,6 9-1,-1-2 1,8 6-1,5-2 0,-1 4 0,12-6-1,-2-4 1,-11-18 0,34 22 0,-14-20-1,0-8 1,2-7 0,2-7-1,-7-7 2,3-10-1,-5-11-1,0-5 2,-2-6-2,-1-5 2,0-4-1,-1 0 2,-4 4-1,0 7 0,-3 6 1,3 12 0,-5 8 0,2 13 0,-4 18 0,0 0 1,0 0-2,0 0 1,-15 40-1,13-3 1,-1 5-1,-3 7 0,1 5-1,3 4 0,0 3 1,6-2-2,-3-6 1,3-7-2,3-4 1,-3-11-3,7 1 1,-7-16-4,11 1-2,-15-17-6,18 0-8,-18 0-10,8-22-4,-8 22 1,11-43 2</inkml:trace>
  <inkml:trace contextRef="#ctx0" brushRef="#br0" timeOffset="29388.681">4824-86 2,'37'-6'22,"-37"6"4,30-5 1,-30 5-8,0 0-3,16-4 0,-16 4-1,0 0 0,-16-13-2,16 13-4,-17-3-3,17 3 0,-35-4-1,35 4-1,-37 7 0,21 2-1,-10-1-1,7 5-1,1-2 1,18-11-2,-28 24 1,28-24-1,-18 22 0,18-22 0,0 16 0,0-16 0,7 18-1,-7-18 1,19 22 1,-5-5-1,5 0 1,-1 1 0,4 2 0,1 2 0,-5 0 1,4 6 0,-3-6-1,-1 3 2,-11-1-1,3 2 0,-10-6 0,3 0-1,-6-3 1,3-17-1,-13 27 0,13-27 0,-32 13-1,12-7 1,0-3-1,-2 1 0,-2-2-1,0-2 0,5 4-1,-3-4-1,22 0-1,-28-2-2,28 2-5,0 0-15,-16-13-13,16 13 1,18-24 0,-1 11 2</inkml:trace>
  <inkml:trace contextRef="#ctx0" brushRef="#br0" timeOffset="9722.5554">-295-670 21,'0'0'26,"0"0"-4,16-5 0,-16 5-4,0 0 1,0 0-3,0 0-3,0 0-3,-22 9-2,22-9-3,-24 13-2,8-4-1,-5 0 0,-3 4-1,2-2 0,-4 7-1,-3-1 1,1 5 0,1-4-1,1 0 1,2-1-1,4 1 0,-3 1 1,23-19-1,-25 27-1,25-27 1,-12 19 0,12-19-1,0 20 1,0-20-1,12 20 1,-12-20-1,24 22 1,-8-9 0,4-2 0,-3 5 0,1-1 0,-3 3 1,0 1-1,-6 3 0,-1 0 1,-8 5-1,-8 1 1,1-1-1,-8 3 1,-2-1 0,-5 4 0,0-5-1,-4 1 1,4-3-1,0-2 1,2-2-1,5-6 0,15-16-1,-20 17 1,20-17-1,0 0 1,0 18-1,0-18 0,22 4 1,-5-1-1,1 5 1,0-3 0,1 1 0,-3 3 1,1 0-1,-17-9 0,22 28 0,-14-12 0,-7 4 1,-2 2-1,-3 4 0,-2 2 0,-3 1 1,0 2-1,-2 2 0,-2 4 0,0-4 0,0 0 0,2-2 1,2-1-2,1-3 1,3-3 0,3 0 0,4-4-1,3-3 1,8 5-3,-13-22-5,35 29-8,-14-12-16,1-17-1,11 7-1,-11-18 1</inkml:trace>
  <inkml:trace contextRef="#ctx0" brushRef="#br0" timeOffset="23310.3331">16 77 7,'0'0'24,"0"0"0,0 0-7,0 0 3,0 0-1,0 0-1,-16-9-2,16 9-3,0 0-3,0 0 0,0 0-3,0 0-1,0 0 0,7 18-2,-7-18 0,0 17-2,0-17 1,-2 26-1,2-26-1,-1 31 0,1-31 0,1 29 0,-1-29-1,0 28 1,0-28-1,4 24 1,-4-24-1,4 18 0,-4-18 0,0 0 0,0 0 0,7 18 0,-7-18 1,0 0-1,0 0 0,0 0 0,0 0 0,0 0 0,0 0 0,0 0 0,4-18 1,-4 18-1,9-22 0,-9 22 0,17-33 1,-4 11-1,1 2 0,-1-6 0,2 4-1,-2-2 1,0 2-1,0 4 1,-2 1-2,-11 17 2,14-22-1,-14 22 1,0 0 0,21-11 0,-21 11 0,0 0 0,16 2 0,-16-2 0,0 0 0,17 11 0,-17-11 1,0 0-1,17 24 2,-17-24-2,11 31 1,-6-13-1,1 1 2,1-1-2,-3 2 0,1 0 0,-1-3 1,2 0-1,-6-17 0,7 29 1,-7-29-1,5 26 0,-5-26 0,4 22 0,-4-22 0,0 0-1,6 22-2,-6-22-1,0 0-6,0 0-6,0 0-19,0 0-2,11-24-1,-11 24 3</inkml:trace>
  <inkml:trace contextRef="#ctx0" brushRef="#br0" timeOffset="23845.3639">671 116 14,'0'0'29,"-5"-17"0,5 17 2,0 0-12,0 0-1,0 0-2,0 0-4,16 11-3,-16-11-4,0 0-1,0 0-1,0 0-1,0 0 1,26-2-1,-26 2 0,26-3 0,-26 3 0,31-9-1,-14 3 1,5 2-1,-4-1-1,1-1 1,-1-1-1,-1 2 0,1-1-1,-18 6-1,32-7-3,-32 7-4,31-8-7,-31 8-13,0 0-6,24-5-1,-24 5 1</inkml:trace>
  <inkml:trace contextRef="#ctx0" brushRef="#br0" timeOffset="24879.4231">1211-5 20,'0'0'27,"0"0"1,0 0 4,0 0-15,0 0-5,0 0 2,0 0-4,4 20-2,-4-20 0,0 0-2,-15 22-2,14 0-1,-5-4 1,2 6-1,-1-4-1,3 4-1,-4-2 0,5 2-1,2-7 1,-1-17-1,0 25 0,0-25 0,0 0 0,6 17 0,-6-17 1,0 0-1,11-19 1,-2 3-1,2-4 1,-1-8 0,4-5-2,3-2 2,3 0-2,-1-1 1,1 6-1,-2 3 1,-1 5-1,-17 22 2,28-22-1,-28 22 0,20 2 1,-20-2-1,15 18 0,-15-18 1,13 31 1,-6-14-2,2 3 1,-3-2-1,1 1 2,0-1-2,-7-18 1,12 29-1,-12-29-1,11 17 1,-11-17 0,0 0 0,0 0 0,20 0 0,-20 0 1,22-30-1,-5 12-1,-1-2 1,1-2-1,1 2 2,1-1-2,-3 7 1,-16 14-2,24-17 2,-24 17 1,0 0-1,17 8 0,-17-8 1,4 25 0,-6-8 0,4 3 0,-1 4 0,1 0 0,-2-2-1,2 0 2,-2-2-2,0-20-1,6 27 1,-6-27-2,0 0-1,7 23-5,-7-23-6,0 0-15,0 0-6,0 0-1,18-2 0</inkml:trace>
  <inkml:trace contextRef="#ctx0" brushRef="#br0" timeOffset="25444.4554">2060 42 18,'0'0'30,"0"0"2,0 0 2,5-18-15,-5 18 0,0 0-3,0 0-1,-24-20-8,24 20-1,-25 2-2,25-2-1,-28 14 1,13 3-2,-1-1 0,1 6-1,2 0 2,2 6-3,5-4 0,4 2 0,2-4 0,2-2 0,-2-20 0,17 27 0,-17-27 0,24 2 0,-24-2 0,28-24 1,-14 4-1,-3-6 0,4 4 1,-4-5-1,2 7 0,-4-1 1,-9 21-1,11-20 1,-11 20-1,0 0 1,0 0-1,11 31 1,-11-14-1,4 5 0,-6-2 1,4 4-1,-2-4 0,0-3-1,4-1-1,-4-16-1,3 22-4,-3-22-4,0 0-14,0 0-12,0 0 0,19-7 1,-19 7 1</inkml:trace>
  <inkml:trace contextRef="#ctx0" brushRef="#br0" timeOffset="25944.484">2229 138 34,'0'0'29,"0"0"2,19 25 0,-19-25-17,5 19-1,8-1 0,-13-18-2,2 17-3,-2-17-2,0 0-3,6 16 0,-6-16-1,0 0 0,0 0-1,18-3 1,-18 3 0,17-19-1,-17 19 0,22-27 0,-5 8 1,-3 3-1,3-1 0,-17 17-1,24-20 1,-24 20 0,26-7 0,-26 7 0,20 9 0,-20-9 0,13 20-1,-13-20 1,20 24 0,-20-24 0,17 33 0,-14-15-1,5 3 1,-3 1 0,-1 0-1,0 0 1,1-4-1,-3-1-1,-2-17 0,2 20-2,-2-20-3,0 0-7,2-20-9,0-1-15,9 3 1,-8-10-2,12 6 4</inkml:trace>
  <inkml:trace contextRef="#ctx0" brushRef="#br0" timeOffset="31257.7879">6082-35 30,'-9'-18'30,"9"18"3,0 0-5,0 0-9,0 0-1,0 0-1,0 0-5,0 0-3,16-4-2,-16 4-2,0 0 0,0 0-2,0 0 0,0 0-1,0 0-1,0 19 0,0-19 1,8 16-1,-8-16-2,7 31 2,1-7-1,1 0 1,2 4-1,-2-3 1,-2-1-2,3 0 1,-3-2 1,-7-22-1,15 26 0,-15-26 0,0 0 0,16 11 0,-16-11 0,0 0 0,15-24 0,-7 7 0,1-7 1,0-1-2,-2-3 2,1 3-1,-1 1 1,1 5-2,-8 19 2,12-20-1,-12 20 0,10 18 0,-5-1 0,1 3 0,1 6 0,6 0 1,0 1-2,0-3 1,3-2 0,1-4 0,3-3 0,4-4 0,-3-4 0,-3-5 0,0-7 1,-18 5-1,30-22 0,-17 2 0,-6-8 1,2-3-1,1-2 0,-5-2 0,1 2 1,-1 0-2,1 3 1,3 7-2,-5 4-1,-4 19-3,7-22-4,12 28-10,-19-6-19,0 0 2,29 0-2,-29 0 3</inkml:trace>
  <inkml:trace contextRef="#ctx0" brushRef="#br0" timeOffset="31795.8187">7176-450 41,'7'-16'29,"-7"16"3,0 0-6,0 0-11,-5 26 0,-12-21-2,13 12-4,-12-6-2,10 14-2,-12-5 0,3 13-1,-11-3 0,6 10 0,-12 2-1,9 10 0,-7 3-1,0 6 0,5-1 0,3 3-2,-2-3 1,7 1-1,4-6 1,4-4-2,1-9 1,3-9 0,-1-1-3,6-32-1,-1 33-3,1-33-10,-12-19-20,12 19 0,-1-35-1,2 15 2</inkml:trace>
  <inkml:trace contextRef="#ctx0" brushRef="#br0" timeOffset="32975.8862">8747-360 13,'17'8'28,"-17"-8"2,0 0 2,-4-17-12,4 17-1,0 0-1,-31-24-3,31 24-3,-26-5-4,26 5-1,-39-2-2,21 7-1,-5-5 0,3 10-2,-6-3 0,4 4 0,-4 0-1,6 2 0,-2 1 0,4 3-1,-1-2 0,4 1 1,6 1-1,-2-1 0,2 1 0,3 1 0,1-1 0,5 1 0,3 0 0,1 1-1,0 1 1,3 0 0,6 2 0,4-2-1,3 8 2,2-2-2,0 1 1,2 1 0,-2-1 1,4 1-2,-4-1 2,-3 1-1,-3-6 1,-6 2-1,-3-2 0,-5 0 1,-4-2-1,-4 0 0,-5 0 0,-2-1 1,-3-1-1,-6-3-1,-2-1 1,-2-1-1,0 0-1,-7-7 0,7 5-1,-5-11-2,9 7-3,-12-18-3,34 11-9,-29 2-16,14-19 1,15 17-1,-15-36 3</inkml:trace>
  <inkml:trace contextRef="#ctx0" brushRef="#br0" timeOffset="33272.903">8343 85 26,'0'0'25,"0"0"2,0 0 1,22-15-13,-22 15-4,28-4 1,-4 6-1,-4-11-3,13 5 0,-3-7-2,9 6-2,-6-6-1,2 3-1,-6 1-2,-1-4-2,-2 9-4,-26 2-9,33-22-13,-13 24-3,-20-2-3,26-6 3</inkml:trace>
  <inkml:trace contextRef="#ctx0" brushRef="#br0" timeOffset="33641.9243">8944 123 24,'8'28'28,"-8"-28"1,0 20 4,0-20-14,0 0-3,2 18 0,-2-18-1,0 0-6,-2-20-1,2 20-3,5-28-1,-1 8-1,-2-5-1,1-1-1,3-2-1,0 4 0,-1 1 0,2 1 0,6 3 0,-13 19 0,30-25-1,-14 12 0,3 5-2,-3-6-4,12 12-9,-11-2-16,-17 4-3,33-4-1,-33 4 2</inkml:trace>
  <inkml:trace contextRef="#ctx0" brushRef="#br0" timeOffset="34145.9531">9435-16 32,'0'0'31,"0"0"2,-22-15 0,22 15-13,-28 7-3,6-5-2,22-2-6,-41 28-3,27-8-3,-7-2-1,7 2-2,1-3 0,3 3 1,10-20-2,-7 33 1,7-33 0,9 22-1,-9-22 1,21 13 0,-21-13-1,27 0 1,-27 0 0,35-17 0,-18 6 0,-2-7 0,1 3 1,-16 15-1,22-27 1,-22 27 1,0 0-1,0 0 1,0 0 0,17 4 0,-17-4 0,-7 29-1,3-13 0,4 5 0,2-1-1,-6-2-1,10 2-2,-6-20-2,9 28-6,-9-28-10,0 0-15,0 0 1,18-20-1,-1 11 2</inkml:trace>
  <inkml:trace contextRef="#ctx0" brushRef="#br0" timeOffset="34847.9932">9605 66 43,'0'0'29,"9"20"3,-9-20-7,-8 21-12,14-3 0,-6-18-3,4 26-2,-4-26-3,1 18-2,-1-18-2,0 0-1,0 0 1,0 0 0,21 2 0,-21-2 1,16-20-1,-3 3 1,-4 1 0,8-3 0,-6 3 0,0-1-1,-11 17-1,17-26 1,-17 26 0,0 0-1,0 0 1,20-7 0,-20 7 0,0 0 0,13 22 0,-13-22 1,13 22-1,-13-22 0,18 22-1,-18-22 0,15 20 0,-15-20 1,0 0-1,20 8 0,-20-8 0,19-9 0,-19 9 0,22-26 1,-11 8-1,2-1 0,0-1 1,2 2-1,-15 18 1,20-30 0,-20 30-1,0 0 1,18-7 0,-18 7 0,10 20 0,-9-3 0,1-1 0,2 4-1,0 1 1,1 2-1,-1-6 0,1 3 1,-5-20-1,10 29 0,-10-29-1,7 19 1,-7-19-2,0 0-2,11 18-6,-11-18-9,-2-20-18,2 20 2,8-22-2,-8 22 3</inkml:trace>
  <inkml:trace contextRef="#ctx0" brushRef="#br0" timeOffset="35077.0063">10232-49 55,'9'42'32,"-17"-24"0,16 15 0,1 0-21,-14-14 0,6 8-4,-1-27-4,-5 31-4,5-31-3,0 0-6,0 0-9,0 0-11,-8-40-2,16 18 0,-14-24 1</inkml:trace>
  <inkml:trace contextRef="#ctx0" brushRef="#br0" timeOffset="35244.0159">10250-319 26,'0'0'29,"9"27"1,-9-27 0,-3 26-10,4-6-7,-1-20-5,-1 31-8,1-31-7,-2 26-6,2-26-11,7 20-7,-7-20 2,0 0-1</inkml:trace>
  <inkml:trace contextRef="#ctx0" brushRef="#br0" timeOffset="35729.0436">10399-2 24,'0'0'28,"0"0"1,0 0 2,10 17-13,-10-17-2,-4 18-2,6 2-2,-2-20-6,-8 28-1,8-28-1,-5 24-1,5-24 0,-2 16-1,2-16-1,0 0 0,0 0 0,0 0 0,0 0 0,24-27 0,-17 7 0,8-1 0,-2 1 0,6 0 0,-5 2-1,3-1 0,-1 6 1,-16 13 0,28-5 1,-28 5-1,22 16 1,-13 3-1,-1-1 1,1 2-1,-3 2 0,1-1-1,-3-1-1,-4-20-1,18 27-2,-18-27-4,24 0-8,-24 0-13,11-31-6,6 16-1,-10-14 1</inkml:trace>
  <inkml:trace contextRef="#ctx0" brushRef="#br0" timeOffset="36231.0723">10846-95 14,'18'36'26,"-18"-36"3,0 22 2,0-22-10,-15 24-1,14-5-4,1-19-1,-17 29-4,17-29-3,-17 28-2,17-28-2,-11 22-1,11-22-1,0 16-1,0-16 1,0 0-1,0 0 0,24-7 1,-24 7 0,22-19 0,-22 19 0,30-29 1,-30 29-1,26-26 1,-26 26-1,18-16-1,-18 16 2,0 0-1,15 16 0,-13 6 1,-2 6-1,0 10 1,-4 6 0,2 13 0,-3 4-1,-5 5 0,-1 0-2,-1 2 0,-7-4 0,-1-3 0,0-6 0,3-11 0,-2-9 0,-1-11 0,0-8 0,-4-14-3,7-4-1,-3-20-2,20 22-5,-41-53-11,19 18-17,11 2-1,-3-9 2,4 7-1</inkml:trace>
  <inkml:trace contextRef="#ctx0" brushRef="#br0" timeOffset="37188.1268">11980 20 38,'0'0'31,"0"0"-2,0 0-4,20 0-4,-20 0-3,0 0-2,-20-22-4,20 22-4,0 0-2,-19-5-3,1 5 0,18 0 0,-33 14-2,33-14 0,-32 28-1,21-11 0,11-17 0,-20 31 1,20-31-1,-11 29 0,11-29-1,4 22 1,-4-22 0,20 18 0,-20-18 0,31 13 0,-7-11 0,2 0 0,2-2 0,3-4 0,-1 1 0,-3-3 0,-1-3 0,0 2 1,-4-4-1,-2 1 1,-20 10 0,30-27 0,-23 10 1,-7 17-1,6-33 0,-6 33 1,-9-29-1,9 29 1,-19-24-2,19 24 1,-29-11-1,10 9 1,19 2-2,-27-2 0,27 2-2,-26-1 0,26 1-2,-26-4-5,26 4-7,0 0-18,0 0-1,0 0-1,0 0 2</inkml:trace>
  <inkml:trace contextRef="#ctx0" brushRef="#br0" timeOffset="37738.1585">12391-84 19,'0'0'28,"20"0"1,-20 0-2,0 0-8,0 0 0,0 0-3,6 25-1,-6-25-6,-7 24-3,7-24-2,-10 30-2,9-14 0,2 2 0,-1-1-2,2 0 1,-2-17-1,4 22 0,-4-22 1,0 0-1,0 0 0,17 9 1,-17-9-1,18-17 1,-7-1 0,6-2 1,-1-4-1,6 0 0,1-4 0,2 8 0,-6-2 0,-1 6 0,-1 5-1,-17 11 1,24-10 1,-24 10-1,0 0 1,16 22-1,-16-22 1,8 32-2,-5-10 2,3 3-2,-2-1 1,1 0-1,-1 0 1,0-4-1,-1 0-1,-3-20 1,8 26-2,-8-26-1,0 0-5,0 0-8,0 0-22,5-16 2,-5 16-1,-2-26 1</inkml:trace>
  <inkml:trace contextRef="#ctx0" brushRef="#br0" timeOffset="44397.5392">2906 903 27,'0'0'26,"-7"-18"2,7 18-1,0 0-14,0 0 1,-20 13-1,-1-13-3,21 0 0,-31 15-2,31-15-3,-35 23-1,35-23-2,-33 26 0,16-13-1,1-2 0,16-11 0,-19 24 0,19-24-1,-9 24 0,9-24 0,4 22 0,-4-22 0,16 20 1,-16-20-1,28 27 2,-12-16-2,3 6 1,1-4-1,0 2 2,3 5-1,-5-4-1,2 4 1,-20-20 1,30 33-1,-30-33 1,16 37 0,-16-37 0,4 33 0,-4-33 0,-13 33 0,13-33-1,-22 32 0,22-32 0,-28 23 0,28-23-1,-27 13 0,27-13-2,-26 2-1,26-2-1,-18-13-5,18 13-4,-12-18-9,9 1-13,3 17 0,-2-29 0,2 29 2</inkml:trace>
  <inkml:trace contextRef="#ctx0" brushRef="#br0" timeOffset="45013.5747">3024 1153 26,'11'18'24,"-11"-18"0,0 0 4,0 0-12,0 0-8,24 15 0,-24-15-1,34-4-1,-34 4-1,38-5-1,-14-1-2,6 1-2,3-1-2,-3-1-3,8 3-4,-5 1-8,-3-14-11,12 25-2,-18-21 1,17 22 1</inkml:trace>
  <inkml:trace contextRef="#ctx0" brushRef="#br0" timeOffset="44780.5608">3168 979 15,'0'0'24,"0"0"3,0 0-4,0 0-8,0 0 0,0 0 1,4 22-4,0-2-1,-10 0-2,12 8-2,-6-1-2,3 12-2,-1-6 0,0 3-2,-2 1 0,4-2 0,-3-9-2,-1-2-2,6-2-2,-6-22-4,2 16-7,-2-16-10,0 0-6,0 0 0,-28-37 0</inkml:trace>
  <inkml:trace contextRef="#ctx0" brushRef="#br0" timeOffset="45450.5989">3709 1094 46,'0'0'29,"-4"17"2,-15-8-9,-3-4-7,4 14-4,-12-10-1,6 15-1,-7-11-3,13 11-3,-5-10-1,9 6-1,14-20-1,-13 28 1,13-28-1,5 17 0,-5-17 0,22 7 0,-22-7 0,32-4 1,-32 4-1,29-11 1,-12 2 0,-17 9 0,29-13 0,-29 13 0,19-11 1,-19 11 0,0 0 0,0 0 1,0 0-1,15 19 0,-15-19 0,1 22 0,-1-22-1,4 29-1,-4-29 0,6 26-2,-6-26-2,0 0-3,20 25-6,-20-25-8,0 0-13,17-16-1,-17-3 0,0 19 3</inkml:trace>
  <inkml:trace contextRef="#ctx0" brushRef="#br0" timeOffset="46064.6348">3863 892 11,'-3'-24'27,"19"23"2,-19-16 3,3 17-9,0 0-3,5-18-4,-5 18-1,0 0-5,9 18-2,-9-18-2,-1 20-1,1-20-3,0 39 1,0-15-2,3 7 0,-3 4 1,2 0-1,-2 0 0,2-1-1,0-2 1,3-5-1,-1-5 1,0-5-1,-4-17 0,9 18 0,-9-18 0,0 0 1,17-9-1,-17 9 1,12-26-1,-12 26 1,15-27-1,-15 27 1,19-20-1,-19 20 1,20-8-1,-20 8 0,18 20 0,-8-3 0,3-1 1,-4 6-1,-9-22 1,18 37-1,-14-20 1,0-1 0,-4-16 0,-10 31 1,10-31-1,-18 26 0,18-26-1,-26 13 1,26-13-1,-31-2-1,31 2 0,-22-22-2,22 22-1,-23-44-3,23 44-7,-16-46-5,16 28-13,0 18-3,-4-35-3,4 35 3</inkml:trace>
  <inkml:trace contextRef="#ctx0" brushRef="#br0" timeOffset="46640.6668">4234 782 35,'2'-24'32,"15"24"1,-17 0 0,0 0-14,-6 22-3,-3-5-2,13 21-5,-12-6-4,6 10-1,-5-5-1,9 5 0,-2-4-1,9 5-1,-2-7 0,8-3-1,-2-5 1,5-2-1,1-6 1,5 0-1,-4-9 1,0-4-1,3-3 0,-7-2 1,3-4-1,-19 2 1,27-15 0,-14-1 0,-13 16 0,15-33 1,-11 13-1,-4 20 1,0-32-1,0 32 1,0 0 0,0 0-1,0 0 1,-15 22-2,8-1 2,3 2-1,0 5 0,6 0-1,2-3 0,-1-3 0,5-2-1,5-1 2,5-3-2,6-3 1,4-4-1,1-5 0,6 2-2,-3-12-2,10 10-6,-16-19-11,3 2-17,5 4 2,-10-6-1,7 2 2</inkml:trace>
  <inkml:trace contextRef="#ctx0" brushRef="#br0" timeOffset="47449.714">5732 1168 51,'0'0'32,"0"0"0,0 0-7,16-2-5,-16 2-4,0 0-4,9 33-5,-9-33-2,2 22-1,-2-22-1,-2 27 0,2-27 0,-3 32-1,3-32 0,-6 29-1,6-29 0,2 28 0,-2-28-1,4 20 0,-4-20 0,0 0 0,0 0 1,0 0-1,0 0 0,18-28 1,-10 8-1,3-2 0,2-2 1,3-5-1,-1 1 1,2 4-1,-3 4 0,-1 4 1,-13 16-1,26-19 1,-26 19-1,22 4 1,-22-4-1,20 22 0,-20-22 1,21 31-1,-14-12 0,0-1 0,-7-18 0,10 35 0,-10-35 1,-6 27-2,6-27 0,-9 24-2,9-24-1,0 0-5,-11 26-7,-6-26-13,17 0-8,0 0 1,-14-17-2,14 17 4</inkml:trace>
  <inkml:trace contextRef="#ctx0" brushRef="#br0" timeOffset="47901.7388">6180 1232 34,'0'0'26,"-4"16"2,4-16-1,0 0-13,-2 30-4,2-30-2,8 29-2,-8-29 0,14 20-2,-14-20 0,26 13 1,-26-13-1,30 2-1,-30-2 1,33-5-1,-33 5 1,33-17-1,-33 17 0,24-20 0,-24 20 0,15-26-1,-15 10 1,4-1-1,-6 1 0,2-3 0,0 19-1,-13-29 1,13 29-1,-24-26 0,24 26 0,-30-3-1,10 6-1,-4 6 1,6-1-2,-5-5-2,23-3-1,-25 15-3,25-15-7,0 0-11,0 0-10,0 0 2,0 0-2,20 0 4</inkml:trace>
  <inkml:trace contextRef="#ctx0" brushRef="#br0" timeOffset="48366.7665">6532 1215 41,'20'21'26,"-20"-21"1,0 0-5,19 27-12,-19-27-1,7 24-1,-7-24-1,6 18 0,-6-18-1,0 0 1,0 0-1,9 19 0,-9-19 0,0 0-1,0 0 1,0 0-1,-6-19-1,6 19-1,8-16 0,-8 16-1,15-26-1,-15 26-1,24-29 1,-10 9-1,-14 20 0,24-30 0,-11 14 0,4 1 1,-17 15-2,24-28-2,-4 28-6,-20 0-7,33-25-18,-13 25-2,-3-6-1,5 10 0</inkml:trace>
  <inkml:trace contextRef="#ctx0" brushRef="#br0" timeOffset="48980.8016">6971 1208 25,'0'0'27,"0"0"4,0 0 1,0 0-11,-7 26-5,7-26-1,-15 26-3,15-26-4,-19 29-2,19-29-3,-11 24-1,11-24-1,-5 16 0,5-16 0,0 0-1,0 0 1,0 0 0,0 0 1,22-9-1,-22 9 0,18-27 1,-5 10-1,0 1 0,0-1 0,0 0 0,-13 17-1,17-18 1,-17 18 0,0 0 0,0 0 0,0 0 0,13 20 0,-13-20 0,5 26-1,-5-26 1,17 20-1,-17-20 0,22 9-1,-22-9 2,27-3-1,-8-5 0,-1-4 0,4 0 0,1-2 0,-1-5 0,0 7 1,-4-5-1,3 10 0,-5 3 0,-16 4 0,26 2 1,-26-2-1,11 20 0,-11-20 0,11 29 1,-11-29-1,11 26 0,-11-26-1,9 22 0,-9-22-1,0 0-4,19 22-5,-19-22-10,0 0-16,0 0 1,0 0-1,0 0 2</inkml:trace>
  <inkml:trace contextRef="#ctx0" brushRef="#br0" timeOffset="49486.8305">7618 1181 41,'0'0'31,"0"0"1,0 0 1,0 0-15,0 0-3,-18 29-2,-1-25-6,10 14-1,-9-7-2,7 7-2,11-18-1,-24 26-1,24-26 0,-6 22 0,6-22 0,0 0 0,17 15 1,-17-15-1,24 2 0,-24-2 0,31-10 1,-14 3-1,-1-2 0,1 0 1,0-4 0,-1 2 1,-16 11 0,26-22-1,-26 22 2,17-13-1,-17 13 1,0 0-1,0 0 0,0 0 0,5 24-1,-5-8 1,0 3-2,2 1 1,-2 2-1,0-6-1,7 1-1,-7-17 0,22 17-1,-22-17-3,24-6-2,-20-16-5,22 11-7,-11-13-12,-6-13-4,7 2 0,-8-12 2</inkml:trace>
  <inkml:trace contextRef="#ctx0" brushRef="#br0" timeOffset="49759.8461">7934 723 34,'0'-22'34,"0"22"1,0 0 0,0 0-10,13 39-5,-24-21-4,20 26-5,-18-7-5,12 16-1,-6-9 0,10 13-2,-5-5 0,7 3-1,-5-9 0,1 1-1,3-4 0,-3-7-1,1-1 0,-3-11-1,3-2-1,-6-22-1,9 26-2,-9-26-4,17 4-10,-17-4-18,0 0-1,13-23 1,-15 7-1</inkml:trace>
  <inkml:trace contextRef="#ctx0" brushRef="#br0" timeOffset="50642.8967">9156 834 39,'-11'-22'32,"11"22"2,0 0 0,0 0-13,0 0-2,0 0-5,0 0-3,0 0-4,-7 20-2,7-20-1,-9 36 0,0-12-1,-1 11-1,1 0 0,2 5-1,-4 8 0,3 0-1,1-6 1,1 0-1,5-5 1,-1-4-2,2-5 1,0-6-1,0-22 1,2 18 0,-2-18 0,0 0 0,0 0 0,18-26 1,-9 10-1,2-1 0,4-1 1,-2-2-1,2 3 0,-15 17 1,25-16-1,-25 16 0,21-2 1,-21 2-1,26 11 0,-26-11 0,22 26 1,-22-26-1,24 29 0,-11-12 0,-13-17 0,16 27 1,-16-27-1,4 26 0,-4-26 1,-4 22-1,4-22 0,-16 14 1,16-14-1,-21 11 0,21-11-1,-27 0 1,27 0-1,-34-9 0,34 9-1,-31-18 0,31 18-1,-29-18-1,29 18 0,-19-19-2,19 19-3,0 0-7,0 0-12,0 0-7,17-7-1,-1 11 1,-16-4 1</inkml:trace>
  <inkml:trace contextRef="#ctx0" brushRef="#br0" timeOffset="51052.92">9518 1182 42,'0'0'30,"0"0"5,0 0-5,0 0-9,20 2-2,-20-2-4,-5 19-3,5-19-4,-13 23-3,13-23-2,-2 35-1,2-35-1,4 33 1,1-16-2,-5-17 1,30 27-1,-12-16 0,-1-1 1,3-7-1,-3-3 1,3-3 0,-4-7-1,3-2 1,-6-5 0,-2-3-1,0 2 1,-2-1-1,-3 3 0,-3-1-1,-3 17-1,4-26-4,-4 26-6,0 0-6,0 0-14,0 0-4,0 0-1,0 0 1</inkml:trace>
  <inkml:trace contextRef="#ctx0" brushRef="#br0" timeOffset="51464.9436">9846 1215 49,'0'0'30,"8"17"3,-8-17-5,0 0-9,-8 29-4,8-29-4,-4 22-4,4-22-2,0 0-1,-3 21-2,3-21 0,0 0 1,0 0-1,16-4 0,-16 4 0,21-20 0,-7 1-1,-4 3 1,6-3-1,-3 3 0,4-1 0,-17 17 0,26-22 0,-26 22 0,18 4-1,-18-4 1,15 22 0,-15-22-1,11 33 1,-4-15-1,1 5 0,-3-5 0,1-2 0,-6-16-1,11 24-2,-11-24-2,0 0-5,18 15-11,-18-15-15,0 0-1,0 0 1,2-31 0</inkml:trace>
  <inkml:trace contextRef="#ctx0" brushRef="#br0" timeOffset="52169.984">10392 1298 57,'0'0'31,"0"0"-1,0 0 2,6 17-22,-23-21 0,17 4-2,-31 4-2,31-4-2,-34 5 0,34-5-1,-31 9-1,31-9 0,-24 15-1,24-15 0,-13 18 0,13-18 0,-2 22-1,2-22 0,10 19 0,-10-19-1,22 7 1,-22-7 0,29-11 0,-12-2 0,-2-5 0,3-4 0,-3-8 1,0-4 1,-1-9-1,-1-1 3,-7-7-2,3 1 2,-5-1-1,5 5 1,-11 0-1,4 13 0,-8 2 0,4 11-1,2 20-1,-3-21 0,3 21 0,0 0 0,0 0 0,0 0-1,0 0 1,0 0 0,0 0-1,0 0 1,-8 22 0,5-3-1,-1 5 1,0 5-1,2 6 1,1 7-1,-1 2 1,2 2-1,-2 0 0,6-4 0,-3 0 0,5-3-1,1-4 1,-1-9-2,5-3 1,-11-23-2,18 30 0,-18-30-2,28 11-6,-28-11-8,15-28-20,-15 28 2,20-27 0,-20 27 0</inkml:trace>
  <inkml:trace contextRef="#ctx0" brushRef="#br0" timeOffset="52693.0139">10942 929 33,'0'0'31,"16"-4"3,-16 4 0,0 0-12,-15 22-1,-1-14-4,14 19-5,-15-8-3,10 14-3,-8-4-1,8 11-2,-6-5 1,7 8-3,1-5 0,1 3-1,-1-5 1,1-1-2,4-9 1,0-4-1,4 0-2,-4-22-2,11 18-6,-11-18-7,7-20-20,-7 20 2,9-24-2,-9 24 2</inkml:trace>
  <inkml:trace contextRef="#ctx0" brushRef="#br0" timeOffset="53137.0392">10938 1366 16,'35'13'22,"-35"-13"3,31-4-3,-12-1-3,-1-5-1,3 1-2,-10-13 0,7 4-2,-14-11-1,12 5-3,-16-13-2,11 13 0,-12-7-2,4 11 0,-6-4-4,3 24 3,-6-20-2,6 20 0,0 0-1,-15 18-1,15-18 1,-24 37-1,11-15 1,4 5-2,-2-1 1,4 3-1,3-1 0,2-4 0,4 0 1,7-2-1,4-2 0,4-2 0,7-1 1,2-4-1,-1-2 0,7-4 0,5-5 0,-2 0 0,0-4 0,-4-4-2,-3 1 0,-6-6-2,5 7-2,-12-14-6,9 18-12,-24 0-15,26-19 1,-26 19 0,28-18 2</inkml:trace>
  <inkml:trace contextRef="#ctx0" brushRef="#br0" timeOffset="74449.2583">2982 2743 60,'0'0'31,"0"0"0,26-7-2,-26 7-19,0 0 1,35 0-3,-35 0-2,40-10-1,-18 1-1,12 6-1,-1-5-3,2-1-4,7 7-5,-12-7-13,-2-2-12,7 11 1,-13-9-3,7 12 2</inkml:trace>
  <inkml:trace contextRef="#ctx0" brushRef="#br0" timeOffset="74168.2417">3469 2398 56,'0'0'33,"0"0"-2,0 0 4,-28-15-20,28 15-3,-33 0-2,33 0-1,-37 4-3,20 1 0,-10-5-2,8 6 0,-6-3-2,6 5 0,-3-3 0,2 6-2,-1-3 1,5 3-1,-1 0 0,17-11 0,-18 27 0,12-8 0,3-1 0,3 4 0,3 0 0,5 4 1,-1 1-1,6 4 1,-2 1 0,4-1 0,1 2 0,-1 2 0,0-2 0,0 5 0,-3-5 0,-2 4 0,-3-4-1,-3 2 1,-6-4 0,-2 0 0,-3-5-1,-1 0 1,-3-2-1,-3-6 0,-3-5 0,0-4 0,-1-5 0,-2-6-2,3 2-2,-11-20-3,28 20-10,-38-26-20,16-1-3,9-1 1,-6-9 0</inkml:trace>
  <inkml:trace contextRef="#ctx0" brushRef="#br0" timeOffset="74794.278">3543 2818 13,'0'0'25,"-6"20"2,6-20 3,0 0-9,6 21-7,-6-21 0,0 16-1,0-16-2,0 0-2,0 0-2,3 20-2,-3-20-1,0 0-1,0-22 0,0 22 0,2-36-1,7 15 0,-5-6 0,5-1-2,-1 3 1,1 4-1,-2 3 0,-7 18 0,21-18 0,-21 18-2,31-2-2,-31 2-5,40 3-9,-16 5-15,0-12-3,15 10 1,-11-10 0</inkml:trace>
  <inkml:trace contextRef="#ctx0" brushRef="#br0" timeOffset="75268.3051">4013 2701 39,'0'0'30,"-24"1"2,24-1-3,-20 8-13,-4-8-3,7 13 0,-9-8-5,11 14-3,1-3-1,3 4-3,3 0-1,5-1 0,6 1 0,-3-20-1,24 29 1,-7-19-1,3-7 1,0-3 0,1-5 0,1-3 0,-2-4 1,-1-1-1,-19 13 1,27-28 0,-27 28 1,17-22-1,-17 22 2,0 0 0,7-16-1,-7 16 1,0 0 0,4 22-1,-4-22 0,-4 29 0,2-11-1,2 3-1,0 2 0,0-4-2,6 1-2,-6-20-4,11 28-8,-11-28-20,0 0 0,20 12 0,-20-12 0</inkml:trace>
  <inkml:trace contextRef="#ctx0" brushRef="#br0" timeOffset="75859.339">4282 2822 40,'0'0'30,"-2"29"2,2-29 1,-9 24-19,11-2-3,-2-22 2,-4 33-5,4-33-2,0 24-2,0-24-1,0 0-2,0 0 1,0 0-1,17 0 0,-17 0 0,18-28 0,-18 28 0,26-31 0,-26 31-1,22-29 1,-22 29 0,22-13-1,-22 13 1,17 7 0,-17-7 0,9 17 0,-9-17 0,8 18-1,-8-18 0,11 19 0,-11-19 0,0 0 0,20 0 0,-20 0 0,22-13 0,-22 13 0,28-20 0,-12 10 0,-16 10 0,30-16 1,-30 16-1,22-9 0,-22 9 1,22-2-1,-22 2 1,0 0 0,18 20 0,-18-20-1,2 28 1,0-10 0,0 2-1,0 0 1,-2 1-1,-2-3 0,2-18-2,6 33-1,-6-33-2,7 18-4,-7-18-6,0 0-18,18-14-4,-10-3 1,10 4 1</inkml:trace>
  <inkml:trace contextRef="#ctx0" brushRef="#br0" timeOffset="77928.4573">7098 2392 48,'0'0'32,"17"-2"3,-17 2 0,-17-18-17,17 18-2,0 0-2,0 0-3,-35-5-4,19 10 0,-14-5-3,4 9-1,-11-1 0,4 6-1,-6 6-1,-3 4 0,3 4 0,-5 5-1,3 0 0,5 5 0,6 1 0,4 1 0,8-5-1,12 0 1,3-2 0,10-3-1,10-3 0,3-8-2,11 1-3,-5-20-4,24 13-13,-11-12-16,-1-10 1,3 0 0,-8-9 1</inkml:trace>
  <inkml:trace contextRef="#ctx0" brushRef="#br0" timeOffset="78330.4803">7117 2844 58,'5'44'31,"-5"-44"0,2 29 1,2-12-20,-4-17-4,20 14 0,-20-14-2,18 6 0,-18-6-2,26 4 0,-26-4-1,34-6 0,-34 6 0,33-18 0,-22 1 0,-11 17-1,22-36 1,-11 17-1,-9-6 1,0 4-1,-8-3 0,-1 8 0,-10-1 0,17 17-1,-42-14 0,20 16 0,-2 3 0,0 2-1,0 3-1,2-1-1,22-9-1,-32 16-4,32-16-5,0 0-8,0 0-19,0 0 2,0 0-2,17-3 3</inkml:trace>
  <inkml:trace contextRef="#ctx0" brushRef="#br0" timeOffset="85538.8924">2740 2194 11,'0'0'25,"17"-6"3,-17 6-2,0 0-4,0 0-2,0 0-3,0 0-1,-20-7-3,20 7-4,-17 4-2,17-4-1,-29 5-1,29-5-1,-39 13 0,17 0-2,-4-6 1,2 6-2,-4-2 1,1 2-1,1 0-1,2 2 0,2-3 0,3 3 1,19-15-1,-31 28-1,31-28 1,-20 24 0,20-24 0,-10 22 0,10-22-1,0 18 1,0-18 0,0 0-1,8 24 0,-8-24 0,16 20 1,-16-20-1,17 20 1,-17-20-1,22 22 1,-22-22 1,24 28-1,-24-28 0,28 24 0,-28-24 0,25 22 0,-25-22 0,23 18 1,-23-18-1,0 0 0,9 24 0,-9-24 1,-20 22-1,3-9 0,-1 3 0,-6 3 0,1-1 1,-1 0-2,2 1 2,0 1-2,4-4 2,3 3-2,4-3 1,2 1 0,9-17 0,-11 31 0,11-31 0,-4 26-1,4-26 1,9 22 0,-9-22-1,17 16 1,-17-16 0,0 0 0,24 24 0,-24-24 0,11 22 0,-11-22 0,7 28 0,-7-28 1,-4 33-1,1-13 0,1-2 0,-2 3 0,4-5 0,-2 2 0,2 1 0,0-19 0,8 29 0,-8-29 0,15 26-1,-1-10-1,-14-16-4,45 24-7,-25-16-16,11-5-7,10 8 0,-4-11-1</inkml:trace>
  <inkml:trace contextRef="#ctx0" brushRef="#br0" timeOffset="78996.5184">7613 2330 53,'20'-2'32,"-20"2"1,19-11 0,-19 11-13,0 0-8,0 0-1,0 0-1,0 0-3,-4 16 0,4-16-2,-6 26 0,4-6-3,-5 2 1,3 8-1,1-1 0,1 6-1,0-2 0,-2 2-1,1 0 1,-1 2 0,-2-6-1,5-2 1,-5-1-1,4-4 0,-3-2 0,5-22 0,-6 27 0,6-27 0,0 0 0,0 0 0,0 0 0,0 0 0,19-18 0,-7 1 0,5-1 1,3 0-1,6-3 1,-2 1-1,4 4 0,-4 3 0,-2 5 0,-2 5 0,-3 3 0,-17 0 0,24 11 1,-24-11-1,9 20 0,-5-4 1,-4 1-1,-6 0 1,-1-1-1,-2 2 1,-6-1-1,-2-1 1,-7-1-1,2-2 0,0 0 0,-2-4 0,6 0-1,-8-5 0,26-4-2,-33 0-1,33 0-3,-21-6-3,21 6-9,0 0-19,0 0 0,-3-22 0,4 4 0</inkml:trace>
  <inkml:trace contextRef="#ctx0" brushRef="#br0" timeOffset="79508.5477">8074 2644 31,'0'0'28,"29"7"4,-29-7 1,0 0-13,0 0-4,0 0 0,0 31-4,0-31-2,-13 26-3,13-26-2,-14 28-1,14-28-2,-11 31-1,11-31 0,-4 27-1,4-27 1,4 22-1,-4-22 1,16 15-1,-16-15 0,28 0 1,-28 0 0,33-15-1,-16 1 1,1-1 0,-1-5 0,1-2 0,-3-2 1,-4 2-1,-4 0 1,-7 22-1,6-31 1,-6 31-1,5-19 0,-5 19 1,0 0-1,-16-7 0,16 7-1,-24 4 0,7-1 0,1-1-1,-3 2 0,-1-4-1,3 5-1,17-5-1,-22 2-4,22-2-4,0 0-16,0 0-10,9-20 0,-9 20 1,17-15 1</inkml:trace>
  <inkml:trace contextRef="#ctx0" brushRef="#br0" timeOffset="79959.5735">8384 2690 45,'24'20'29,"-24"-20"1,0 0-1,25 26-15,-25-26-1,0 18 0,0-18-4,-3 18-2,3-18 0,0 0-1,0 0-2,-9 20-1,9-20 0,0 0 0,0 0 0,0 0-1,0 0 1,0 0-1,0 0 0,14-20 0,-14 20 0,11-24-1,-11 24 0,21-27-1,-8 10 1,-13 17-1,24-29 0,-8 18 0,4 0 0,-1-2-1,3 4-1,-22 9 0,41-13-4,-25-2-4,16 15-15,-5-1-13,-8-7 0,5 6 0,-6-5 1</inkml:trace>
  <inkml:trace contextRef="#ctx0" brushRef="#br0" timeOffset="80718.6167">9031 2699 45,'-17'9'31,"17"-9"2,-16 6 0,16-6-8,-24 1-13,-6-6-3,14 14 0,-16-9-3,12 9-1,-6-3-2,6 5 0,0 0-2,20-11 0,-24 29-1,24-29 0,-9 33 0,9-33 0,7 33 0,-7-33 0,24 24 0,-24-24 0,35 9 0,-13-11 0,2-5 0,-2-6 1,2-9-1,0-2 1,-5-7 0,4-2 0,-2-9 1,-1-4-1,-1-7 1,-3-1 0,-3-4 0,2 4 0,-2-1 0,0 9 1,-6 2-1,0 13 0,-3 7 1,0 8-2,-4 16 1,0 0-1,0 0 0,0 0 0,0 0 0,0 20-1,-4-2 0,4 6 1,-2 9-1,-1 4-1,3 2 1,-2 3 0,0 2 0,2 0-1,4 2 1,-1 0 0,3-6 0,-3 0 0,5 1-1,-1-4 1,-3-3 0,0-2-1,-1-1 0,-3-11-1,4 2-2,-4-22 0,0 22-4,0-22-6,0 0-17,7-18-8,-5 1 1,-2 17 0</inkml:trace>
  <inkml:trace contextRef="#ctx0" brushRef="#br0" timeOffset="127749.3069">4918 2846 50,'0'0'26,"0"0"0,0 0-4,0 0-4,0 0-4,0 0-2,0 0-2,0 0-2,0 0-3,0 0 0,0 0-2,0 0 0,0 0-1,0 0 0,0 0-1,0 0 0,0 16 0,0-16 0,0 0-1,0 0 0,0 0 0,23 2 1,-23-2-1,0 0 0,23-5 0,-23 5 0,19-6 0,-19 6 0,24-9 0,-24 9 0,20-11 0,-20 11 0,22-15 0,-22 15 1,24-16-2,-24 16 2,24-17-1,-24 17 0,17-13-1,-17 13 1,18-11 0,-18 11 0,0 0 0,21-16 0,-21 16 0,0 0 0,7-17 1,-7 17-1,0 0 0,4-18 0,-4 18 0,0 0 0,-8-17 1,8 17-1,0 0 0,-16-18 0,16 18 0,0 0 1,-22-13-1,22 13 0,-19-7 0,19 7 0,0 0 0,-22-4 0,22 4 1,-18 4-1,18-4 0,-23 11 0,23-11 0,-20 20 0,20-20 0,-26 22 0,26-22 0,-24 22 0,24-22 0,-18 20 0,18-20 0,0 0 0,-13 20 0,13-20 0,0 0 0,0 0 0,-7 17 0,7-17 0,0 0 0,0 0 0,0 0 0,0 0 0,-11 18 0,11-18 0,0 0 0,-12 20 0,12-20 0,-5 19 0,5-19-1,-6 22 1,6-22 0,2 20 0,-2-20 0,0 18 0,0-18 0,8 19-1,-8-19 1,9 16 0,-9-16 0,0 0 1,16 21-1,-16-21 0,0 0 0,19 18 0,-19-18 0,16 7 0,-16-7 0,17 4 0,-17-4 0,20 2 0,-20-2 0,26-6 0,-26 6 0,28-9 0,-28 9 0,26-18 0,-26 18 0,27-22 0,-27 22 0,24-22-2,-16 5-1,-8 17-5,7-18-17,-7 1-11,0 17 1,4-22-2,-4 22 1</inkml:trace>
  <inkml:trace contextRef="#ctx0" brushRef="#br0" timeOffset="128920.3739">5433 2781 46,'0'0'28,"0"0"-4,-13-16-1,13 16-5,-18-6-3,18 6-3,-21 2-2,21-2-4,-22 8-1,22-8-2,-20 14-1,20-14-1,-17 19 0,17-19 0,-14 23 0,14-23 0,-15 24-1,15-24 0,-15 24 0,15-24 0,-6 22 1,6-22-1,-5 19 0,5-19 0,0 18 0,0-18 0,0 0 0,17 24 0,-17-24-1,0 0 1,24 9-1,-24-9 1,22-2 0,-22 2 0,27-7 0,-27 7 0,24-15 0,-24 15 0,22-16 0,-22 16 0,21-15 0,-21 15 0,0 0 0,16-22 0,-16 22 1,13-20-1,-13 20 0,9-33 0,-1 11 0,1-4 0,-5-5 1,5 1-1,-4-3 0,1 2 0,0-2 1,-1 0-1,-1 4 0,1 1 0,-1-1 1,0 1 0,1 1-1,1-3 1,1 3 0,-3 5 0,-1-4-1,3 8 1,-6 18 0,9-24 1,-9 24 1,0 0 0,0 0-1,0 0 1,0 0 0,0 20-1,-2 4 1,2 5-3,2 8 1,-2 7-1,4 4 1,1 3-2,1 4 2,3 0-1,2-1 0,-3-1 1,1-6-1,-2-1 0,1-3-1,-5-10 0,5 3-2,-12-15-2,11 12-10,-8-11-23,1-22 1,-12 29-1,12-29 0</inkml:trace>
  <inkml:trace contextRef="#ctx0" brushRef="#br0" timeOffset="81169.6427">9463 2730 93,'1'17'35,"9"6"-1,-12-6 1,2-17-30,3 33-3,-3-33-1,-3 20-1,3-20-1,0 0-2,0 0-2,-9-22-2,14 6-1,-14-16-1,16 5-2,-10-14 1,12 5 1,-13-10 2,11 5 4,-3 1 3,0 3 3,3 8 3,-10-4 3,12 16 2,-17-1 2,8 18-2,0 0-2,0 0-1,0 0-1,10 24-3,-10-24-2,-4 27-3,4-27-2,0 26-3,0-26-7,11 22-8,-11-22-11,24 15-2,-24-15-2,35 7 3</inkml:trace>
  <inkml:trace contextRef="#ctx0" brushRef="#br0" timeOffset="81650.6702">9802 2510 48,'0'0'34,"0"0"0,0 0 2,-9 25-12,-10-23-8,16 18-5,-16-12-3,15 10-2,4-18-1,-24 31-2,24-31 0,-22 32-1,22-32 0,-16 29-1,16-29 0,-15 24 0,15-24-1,-2 20 0,2-20 0,7 20 0,-7-20 0,21 20 0,-5-7 0,-16-13 0,30 24 0,-14-9 0,-16-15 1,30 29-1,-30-29 0,18 28 1,-18-28-1,8 24 1,-8-24-1,-8 18 1,8-18 0,-20 13-1,20-13 1,-35 5-1,11-5 0,0-2-1,0 1 0,-3-5-1,3 4-2,-2-11-1,26 13-3,-33-20-4,33 20-5,-13-18-7,13 18-7,14-24-5,-4 2 0,17 11 3</inkml:trace>
  <inkml:trace contextRef="#ctx0" brushRef="#br0" timeOffset="82361.7107">9996 2631 68,'0'0'35,"20"-4"0,-20 4 1,0 0-23,0 0-2,0 0-3,-9 22-2,9-22-1,-11 30-2,1-14-2,7 3 0,-5-3 0,8-16-1,-5 28 1,5-28-1,2 16 0,-2-16 0,0 0 0,16 6 0,-16-6 0,19-11 1,-19 11-1,20-22 1,-9 5-1,2 1 1,-2-1-1,4 0 0,-1 1 1,-14 16-1,23-20 1,-23 20 0,0 0 0,20-8 0,-20 8 0,0 0 0,9 26 0,-9-26 0,2 24-1,-2-24 0,5 24 0,-5-24 0,2 18 0,-2-18 0,0 0-1,17 2 1,-17-2 0,18-18 0,-18 18 0,24-32 0,-7 12 1,0 2-1,1-2 0,-1 5 0,-17 15 0,29-22 0,-29 22 1,20-2-1,-20 2 1,8 19-1,-8-19 1,3 34 0,-3-13-1,2 4 1,4 1-1,-4-2 0,-1 0 0,7-2 1,-4-2-2,-4-20 1,12 27-1,-12-27-1,0 0-2,0 0-4,0 0-9,0 0-20,13-22-3,-11 4 2,-4-8-1</inkml:trace>
  <inkml:trace contextRef="#ctx0" brushRef="#br0" timeOffset="92132.2697">10711 2236 7,'-18'-13'23,"18"13"1,0 0-3,0 0-2,0 0 0,0 0 0,0 0-3,0 0-3,0 0-1,0 0-5,0 0-2,0 0-1,0 0-1,0 0-1,16-13 0,-16 13-1,0 0 1,24-12-1,-24 12 0,35-13 0,-5 9 0,-1 0 0,4 3 0,-3-1-1,1 2 0,-5 3 1,2 1 0,-8 0 0,-3 3 0,-17-7 1,16 15-1,-16-15 1,-5 18 0,5-18-1,-21 24 1,5-13-2,-1 2 1,-1 0 0,1-2-1,17-11 0,-24 22 0,24-22-1,-13 18 1,13-18 0,0 0-1,4 24 1,-4-24 0,7 22 0,-7-22-1,8 26 1,-8-26 0,5 29 0,-3-12 0,-2-17 0,4 29-1,-4-29 1,4 20 0,-4-20 0,1 17 0,-1-17 0,0 0 1,6 24-1,-6-24 1,0 23 0,-2-6 0,-5 1 0,1 4 1,-5 0-1,2 2 0,-2 0 0,2-2 0,-2 0 0,1-2 0,5-1-1,3-1 0,0-1 0,2-17 0,7 33 0,-5-17 0,2 3 0,3-1 0,-1 0 0,1 2 1,1 3 0,-5 0 0,-3 1 0,6 2 0,-6-4 0,2 2 0,-2 0 0,0-4 0,-4-4 0,4-16-1,-11 24-1,11-24 0,-30 15-2,1-19-3,11 15-17,-14-9-17,-7-7 2,6 3-1,-5-9 1</inkml:trace>
  <inkml:trace contextRef="#ctx0" brushRef="#br1" timeOffset="279310.9757">-494 4015 17,'-6'-16'22,"24"14"-1,-18 2-10,10-24 3,-10 24-1,13-35-2,0 17 0,-6-10-2,11 8-1,-7-13-1,10 7-1,-7-7-1,10 4-1,-7-2 0,1 1-1,-3 1-1,2 3 1,-4 4-1,-13 22 1,14-27-1,-14 27 0,0 0 0,0 0 0,0 0 0,0 0-1,-18 9 0,18-9-1,-20 13 0,20-13-1,-24 7 1,24-7-1,-19 2 1,19-2-1,0 0 0,-14-24 0,14 24 0,9-31 0,4 9 0,-2 1 1,5-2 0,1 2 1,0 7 0,-1 5 1,-16 9 1,20-10 0,-20 10 0,10 17-1,-10-17 0,-2 33-1,-2-9-1,-1 0-4,6 12-7,-12-10-10,2 2-14,13 12 0,-8-11-1,8 15 2</inkml:trace>
  <inkml:trace contextRef="#ctx0" brushRef="#br1" timeOffset="280118.0219">369 4443 23,'0'0'29,"0"0"4,-2 29-2,2-29-11,0 0-7,-2 20-1,2-20-3,0 0-3,0 0-1,18-16-2,-12-6 0,7-2-1,-2-11 1,7-3-2,1-10 1,1 0-1,2-1 0,0 3-1,-1 3 1,-1 9-1,-5 6 0,-1 8 1,-14 20-1,17-20 0,-17 20 0,0 0-1,0 0 0,0 0 0,0 0-3,0 0-1,0 0-3,-17-6-4,17 6-1,0 0-1,-18-2 1,1-9 0,17 11 1,-18-16 3,18 16 3,-13-20 2,13 20 7,-5-19 1,5 19 3,0 0 2,7-22 1,-7 22 0,18-2 1,1 8 0,-19-6-2,35 5-1,-17-6-1,4 8-3,-1-5 0,3 5-1,-8-3 1,-16-4-1,22 24 0,-20-2-1,-13 3 0,4 12-1,-10 5-1,-3-3-5,9 10-7,-8-14-11,6-5-12,17 3 0,-4-33-1,19 25 1</inkml:trace>
  <inkml:trace contextRef="#ctx0" brushRef="#br1" timeOffset="280890.066">2008 4999 12,'0'0'24,"8"22"4,-8-22-9,0 0 0,0 0-3,0 0-1,-4 20-2,4-20-1,0 0-3,0 0-2,0 0-2,0 0-2,0 0-1,-4-25-1,10 6-1,-1-6 1,4-10-1,1-4 0,3-1 2,0-2-1,1-1 0,1 5-1,0 5 2,-2 5-2,-4 10 2,-2 1-2,-7 17-2,-2-18-1,2 18 0,-16-7 0,16 7-1,-28 0 0,10-4 1,18 4-2,-26 2 2,26-2 0,0 0 1,-17-6 1,17 6-1,0 0 0,2-22 1,-2 22 0,11-18 1,-11 18 2,22-20-1,-22 20 1,30-22 1,-14 11 0,5 5 0,-3-1 2,6 7-2,-4-2 1,3 7-1,-23-5 1,31 17-1,-31-17 0,18 35-1,-18-11-1,-3 3-2,-3 10-4,-12-9-8,8 3-22,3 9-1,-9-14 0,12 9 0</inkml:trace>
  <inkml:trace contextRef="#ctx0" brushRef="#br1" timeOffset="281758.1156">3150 5421 26,'0'0'31,"0"28"2,0-28-2,0 0-15,2 27-3,-2-27-3,0 0-3,0 0-2,0 0-2,18-23-1,-9 1-1,-1-17 1,1-3 0,0-13 0,2-2-1,0-6 0,0 8-1,0 2 1,-1 5-1,-1 10 0,-2 12 0,-3 6-1,-4 20-1,0 0-1,5-22-1,-5 22-2,0 0-2,0 0 0,0 0 1,0 0 0,-16 2 1,16-2 1,0 0 2,0 0 2,-17 13 1,17-13 2,0 0 0,0 0 0,-11 18 0,11-18 0,0 0 0,0 0 0,0 0-1,0 0 0,0 0 0,0 0 0,6-26 0,-6 26 1,13-27 0,-13 27 0,16-26 0,-16 26 1,17-22 0,-17 22 1,0 0 0,0 0 1,0 0-2,0 0-1,-17 16 0,17-16 0,-29 34-1,14-18 0,2 4-1,2 0-1,11-20-2,-11 30-1,11-30-3,4 20-4,-4-20-8,0 0-14,29 5-1,-29-5 1,42 13 2</inkml:trace>
  <inkml:trace contextRef="#ctx0" brushRef="#br1" timeOffset="282532.1596">4325 5557 5,'-17'11'25,"22"19"1,-5-30 3,-18 18-13,18-18-3,0 0-2,-2 17-1,2-17-1,0 0-3,-2-32-1,10 10-1,-10-11-1,7-5 0,-1-10-1,5-5 1,-3-6-1,7 2-1,-6 2 1,4 7-1,-3 4 0,1 13 0,-6 5 0,-3 26 1,10-22 0,-10 22-1,0 0 0,-6 17 0,6-17 1,-18 29-2,18-29 1,-24 30-1,24-30-1,-30 23 0,30-23 1,-22 10-1,22-10 0,0 0 0,-11-19 0,11 19 0,2-18 0,-2 18 0,4-19 1,-4 19 0,12-16-1,-12 16 1,23-7 0,-23 7 0,27-6 0,-5 8 1,-1 0-1,-1 5 1,0 2 0,-1 4-1,-5 6-2,-14-19-3,24 38-11,-16-12-16,-8-26-2,9 36 0,-9-36 0</inkml:trace>
  <inkml:trace contextRef="#ctx0" brushRef="#br1" timeOffset="283309.2044">5534 5761 23,'0'0'26,"0"0"0,0 0-4,0 0-3,0 0 0,8-20-4,-8 20-3,-6-28-4,6 10-2,-5-11-3,7-3-1,-1-8-1,1-2-1,2-6 0,1 2 1,1 2-1,1 5 0,-1 6 0,-2 8 1,-3 6-1,-1 19 1,0-23-1,0 23 1,0 0-1,0 0 0,0 0 0,0 0 0,0 0 0,0 0-1,0 0 0,0 0 0,2-17 1,-2 17-1,0 0 0,4-18 1,-4 18-1,0 0 1,4-21 0,-4 21 0,0 0 0,0 0 1,-17-9-1,17 9 1,-17 19 0,17-19-1,-22 27 1,22-27-1,-26 26 0,26-26-1,-20 16 0,20-16 1,0 0-1,0 0 0,0 0 0,0 0 1,0 0 0,24-7 0,-24 7 0,22 13 1,-22-13 0,30 24-2,-12-6-4,-18-18-7,28 26-15,-10-4-6,-18-22-1,19 22 1</inkml:trace>
  <inkml:trace contextRef="#ctx0" brushRef="#br1" timeOffset="284134.2516">6471 5669 20,'0'0'26,"0"0"-2,0 0-1,0 0-4,0 0-3,-2-22-3,2 22-2,4-25-2,-4 25 0,2-46-1,3 18-2,-8-10-2,6 3 0,-4-6 0,4 5-2,-6-3 1,4 6-1,-2 2-1,1 7 0,0 4 0,1-1-1,-1 1 0,4 2 0,-2-2 0,-2 1 0,2-1 0,2 0 0,-3 0 0,1 3 0,-2 17 0,0-22 1,0 22-1,0 0 0,0 0 0,0 0 1,0 0-1,0 0 0,-13 20 0,13-20 0,-16 28 0,6-10 1,-2 3-1,-5-1 0,0-2 0,1-3 1,16-15-2,-24 22 1,24-22-1,0 0 0,0 0 1,0 0-1,0 0 0,5-19 1,-5 19 0,22-16 1,-22 16-1,32-9 1,-32 9 0,31 3 0,-12 5 0,3 3 0,2 0 0,0 0 0,-2 2-1,-4-4-1,3 5-5,-21-14-15,0 0-17,0 0 2,-6-25-2,6 25 1</inkml:trace>
  <inkml:trace contextRef="#ctx0" brushRef="#br1" timeOffset="292237.7151">6965 5743 33,'0'0'28,"0"0"3,0 0-1,0 0-16,0 0-1,0 0 0,0 0 0,0 0-4,0 0-2,0 0-2,0 0-1,-1-22-2,1 5 0,-4-7-1,2-3 0,-2-8 0,4-4-1,-1-7 1,-1-3-1,0-3 1,2 3 0,-4-3-1,2 10 0,2 5 1,0 4 0,-2 10-1,1 6 1,1 17 0,0 0 0,0 0 0,0 0 0,-8 24-1,3-6 1,-3 4-1,3 0 1,-4 0-1,5 0 0,0-3 0,4-19 0,-9 18-1,9-18 1,0 0 0,0 0-1,0 0 1,-15-20-1,15 20 0,-7-31 1,3 14-1,4-3 1,4 3-1,5 1 1,-9 16 0,24-13 0,-7 17 0,3 7 0,2 5 0,4 5 0,0 1 0,-4-2-2,2 5-4,-24-25-11,22 19-19,-22-19 0,0 0-1,0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32:12.36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1363-14 35,'0'0'27,"0"0"2,0 26-9,2-6-3,-7-2-4,12 17-2,-11-9-2,12 13-3,-8-8 1,9 11-3,-11-11-1,8 11-1,-6-9 0,0 0-3,-4-1 2,2-5 0,-3-3 0,3-4 0,2-20-1,-6 24 0,6-24 0,0 0 0,0 0 1,0 0-1,-16-4 0,16 4 0,-15-18 0,15 18 0,-22-24 0,22 24 0,-26-22 0,26 22 0,-22-13 1,22 13-1,0 0 0,-21-1 0,21 1 0,0 0 0,0 0 0,6 22 0,-6-22 0,0 0 0,20 22 0,-20-22 1,19 9-1,-19-9 1,16 3 0,-16-3-1,0 0 1,21-3 0,-21 3-1,0 0 1,0 0-2,14-28-2,-14 28-7,11-20-19,-3 4-6,-8 16 0,26-32 0</inkml:trace>
  <inkml:trace contextRef="#ctx0" brushRef="#br0" timeOffset="-924.0528">130 1 3,'0'0'23,"0"0"2,0 0 1,-10-17-8,10 17-3,0 0-2,0 0-2,0 0-2,0 0 0,0 0-2,-5 28 0,5-28-2,0 22 0,-2-4-2,4 10 1,-6-4-1,10 5-2,-6 0 1,3 3-1,1-1 0,2 4-1,-3-10 0,5 3-1,-1-4 2,2 1-1,-3 1 0,-1-4 0,1-3 1,-3-3-1,-3-16 0,6 22 0,-6-22 0,0 0 1,0 0-1,0 0 0,0 0 0,-22-29 0,9 10 0,-2-3 0,-3 2 1,-2 0-1,1 2 0,1 7 1,-1 3-1,3 5 0,16 3 0,-23 11 0,23-11 0,-3 23 0,3-23-1,13 26 1,5-15 0,4-2 0,8-1-1,1-6 1,2-2 0,0-2 0,1-2 0,-5-1 1,-3-1-1,-4 1 0,-5-1 0,-17 6-1,29-11-2,-29 11-4,30-17-17,-14 6-9,-16 11-2,34-23 0,-20 6-1</inkml:trace>
  <inkml:trace contextRef="#ctx0" brushRef="#br0" timeOffset="836.0477">2822 113 30,'15'16'28,"-15"-16"5,-2 17-1,4 8-15,-2-25-3,-2 46-3,-5-24 0,8 22-4,-8-11-1,7 19-3,-7-12 0,5 10 0,-4-3-2,5 7 1,-5-3-1,4 4 0,0-3-1,2-3 1,0-5-1,4-7 1,-4-10-1,2-4 0,-2-23 0,4 16 0,-4-16 0,0 0 0,-8-24 0,3 2 0,-6-2 0,-1-1-1,0 1 2,-3-2-1,2 8 0,2 1 0,11 17 0,-19-16 0,19 16-1,0 0 1,0 0 0,0 0-1,0 0 1,0 0 0,0 0-1,19 9 1,-19-9 0,20 11 0,-20-11 0,24 13 0,-24-13-1,26 3-1,-6 1-5,-9-26-9,6 5-20,11-5 1,-3-7-1,5 1 1</inkml:trace>
  <inkml:trace contextRef="#ctx0" brushRef="#br0" timeOffset="1627.0927">4486 144 0,'0'0'21,"0"0"3,0 0 1,0 0-8,0 0-3,0 0 2,0 0-2,0 0-1,0 0-2,-2 31-2,2-31-1,-6 26-4,6-26 0,2 40-2,-6-22 1,10 17-1,-6-7 1,7 5-2,-3 0 1,3 6-1,-1-3 0,-1 3 1,-3-4-2,2 0 1,0-4-1,-4-4 0,0-6 0,0-21 0,-2 23 0,2-23-1,0 0 1,-19-18 0,10 1-1,-2-3 1,0-2 0,-4 0 0,4 2 0,0 4 0,11 16 0,-15-21 0,15 21 0,0 0 0,0 0 0,0 0 0,0 0-1,4 19 1,-4-19 0,0 0 0,24 20 0,-24-20 0,22 4 0,-22-4-1,26-10 1,-15-6-5,11 7-10,-11-12-19,0-4 0,4-1-1,-8-3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44.968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363-1 53,'-4'8'28,"-12"-4"-4,12-4-3,4 8-2,-9-16-2,13 24-2,-16-12-2,16 20 0,-20-8-2,8 20-1,-8-4-2,4 12-2,-4 1-2,0 11-1,8 0-1,-4 4 0,8 3-1,0 6 1,4 3 0,0 4-1,0 5-1,0 3 0,-4 4 0,0 5 0,0-1 0,-4 3 0,-4-6 0,2 2 0,-7-3 0,5-3 0,0-5 0,0 0 0,4-3 0,0-5 0,4 0 0,0 1 0,0-5 0,4 0 0,-4-8 0,0 5 0,4-10 0,-4 1 0,4-4 0,-4 5 0,0-1 0,0 0 0,0 0 0,0 0 0,-4 1 0,0-5 0,4 0 0,-4 0 0,0-4 0,8 1 0,-4-5 0,0 0 0,0-4 0,4 3 0,-4 1 0,4 1 0,0-1 0,0 0 0,-4 0 0,4-5 0,-4 1 0,4 1 0,0-1 0,0-8 0,0 0 0,0 0 0,0-4 0,0 0 0,4 1 0,0-1 0,0-4 0,0 0 0,0 4 0,4-4 0,-4 4 0,0 4 0,0 4 0,0-3 0,-4-1 0,4 4 0,-4-5 0,4-3 0,-4 0 0,4-4 0,0 0 0,4-4 0,-8 5 0,8-5 0,-4 4 0,0 4 0,0 0 0,0-4 0,0 0 0,0-4 0,0 0 0,4-4 0,-4-4 0,0-4 0,0 4 0,0-4 0,4 5 0,-4-1 0,0-4 0,4-4 0,4 4-5,-7-12-10,13 0-24,-10-4-2,4-4 0,-4 4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45.968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131 4848 78,'-16'-4'32,"8"0"2,-4-20 0,4-9-23,8-3-4,-4-16-2,8-4 1,-4-12-1,4 4 1,-8-13 0,4 9-1,-11-8 0,7 4-1,-8-9-1,4 9-1,-4-12 0,4 0 0,-4-1-1,8-3 0,-4-4 0,4 4 1,4-1-1,0-3 0,-4 0 0,8 0-1,-4 3 0,4 1 0,0 0 0,-4 3 0,0 5 0,0 8 0,-4-4 0,4 0 0,-4-1 0,4 5 0,-4-4 0,4 4 0,0-5 0,0 9 0,0 0 0,0 0 0,4 8 0,-4 3 0,0 5 0,4 8 0,-4-4 0,4 4 0,-4 4 0,0 0 0,0-1 0,0 1 0,-4 0 0,4-4 0,0 4 0,0 0 0,0 4 0,0-4 0,4 3 0,-4 1 0,0 0 0,0 0 0,4 4 0,-4-4 0,0 0 0,4 4 0,-4 0 0,0-4 0,4 3 0,-4 5 0,4-4 0,-4 4 0,0-4 0,0 4 0,-4-4 0,4 0 0,-4 4 0,4-4 0,0-1 0,0 1 0,0 0 0,0 4 0,0 0 0,0 4 0,0-64 0,4-65 0,0 125 0,-4 0 0,8 0 0,-8 0 0,4 0 0,-4 0 0,4 68 0,-4 68 0,0-124 0,0 0 0,0 4 0,0 0 0,0 4 0,0-4 0,0 4 0,0 0 0,0 0 0,0 4 0,0 0 0,0 0 0,0 4 0,0-4 0,0 0 0,0 0 0,0 4 0,0-4 0,0 4 0,0-4 0,0 4 0,0 4 0,0 0 0,-4 8 0,4 8 0,-4 4 0,0 8 0,0 4 0,0 16 0,0 17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46.968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0 255,'-7'8'0,"7"12"0,0 4 0,0 12 0,-4 1 0,4 11 0,0-5 0,4 9 0,0-11 0,-1-9 0,5-12 0,-4-12 0,8-12 0,-4-16 0,11-4-13,-19-16-24,15-13-5,1-6 1,-4-5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47.250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3 228 50,'-8'-28'27,"16"8"-6,-4 4-4,-4-3-2,8 11-1,-8-12-1,12 11-1,-16 1-3,8 4-2,-4-4-1,8 4-1,-8-4-2,4 0-1,8-3-2,-3 3 0,7-4 0,-3 4 0,3-4 0,-4 8 0,0-4 1,0 8-1,-8-4-1,0 4 1,0 4-2,-4-4 0,4 4-2,-4-4-1,8 12-4,-8-12-5,9 12-7,-9-4-8,-4-4-4,8 8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47.656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267-1 65,'8'16'26,"-4"-8"-2,0 0-3,4 8-5,-8-8-4,8 0-5,-12 0-2,8 8 0,-12-12 0,8 16 0,-8-4-1,0 8 1,-5 0-1,5 4 1,-8 4-2,4 9 0,0-1 0,4 8-2,-4 0 1,8 8-1,-4 0 1,0 13 0,-5 3 0,1 4 0,0 5 0,0-5 1,-4 4-2,4 8 1,0-3-1,-1 3 0,5 0-1,-4 9 1,4-1 0,-4 4-1,4 1 1,0-2-1,0 2 1,4-13 0,4-4-1,0-4 0,4-15 0,0-5 1,4-16-1,0 0 0,0-8 0,0-8 0,-4-7 0,4-1 0,-4-8-1,0 0 0,4-12-1,1-8 1,-1-8 0,8-12-1,-4-13 1,4-15-1,0-12 0,0-8 1,1-5 0,-5 1 0,0 8 0,-4 12 0,0 7 1,-4 21 0,-4 28 1,0 24-1,-8 20 1,4 25 0,-8 19 0,4 20 0,-8 17 0,3 11-1,-3 1 1,4 3 0,0-7-1,4-5 0,0-15 1,8-13-1,4-16 0,4-20 0,4-15 0,0-17 0,0-28 0,5-16 0,3-20 0,-4-29 0,4-27 0,-4-24 0,9-25 0,-5-24 0,0-15 1,0-13-2,-4-12 1,1 5 0,-1 11 1,-4 17-1,0 24 0,-4 27 0,-4 29 1,0 40 0,-4 40-1,-8 40 1,-4 36-1,-4 36 1,-4 29-1,-1 23 0,-3 24 0,4 13 0,4 4 1,0-5-1,3 1 0,5-12 1,4-13-1,0-15 0,4-21 0,4-19 0,0-25 0,0-20-1,4-28 1,5-28 0,3-36 0,0-36-1,4-40 2,0-37-1,1-40 0,3-31 1,-4-25-1,4-8 0,1 8 0,-9 16 1,4 33-1,-8 36 0,-4 39 0,4 37 1,-12 40-1,-4 28 0,-8 32 0,-4 20 0,-8 29 1,-5 15-2,-3 20 1,0 13 0,-1 2 0,5 2 0,8-5-1,4-12 1,8-11 0,4-17-1,8-8 1,0-11-1,4-9 1,-4-8-1,8-4 1,-8-4-1,8-8 1,0-8 0,0-8-1,0-8 1,1-8 0,3-4 0,-8-4 0,4 4 0,-4 0 1,-8 16 0,0 16 0,-4 21-1,-8 11 1,0 12 0,0 4 0,-1 5-1,9-5 0,-4-12-1,8-16-5,0-24-33,12-32-1,1-16 0,-1-24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53.171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97 51,'0'-8'31,"-8"-8"2,4 8 1,4-1-15,-8-3-7,8 12-2,-8-12-3,12 12-1,0-8-1,4 8-1,4-8-1,4 8 0,-4-8 1,9 8-1,-5-4-1,0 0 0,-3 4 0,3 0-1,-8 4 0,4 0 1,4 0-1,1 0-1,3 0 1,8 0 0,1-4 0,3 0 0,5-4 0,-4 0 0,-5 4 0,-4-4 0,-7 0 0,-5 4 1,-4-4-1,-4 4 0,0 0 0,4 0 0,0-4-1,5 4 1,-1 0-1,0 0 1,4 0-1,-3 0 1,-1 0-1,-4 0 1,4 4-1,-4 0 0,0 0 0,5 0 0,3-4 0,4 4 0,5 0 0,3-4 0,0 0 0,1 0 0,-1 0 0,-7 0 0,-5 0 0,0 0 0,-8-4 0,-4 8 0,-4-4 0,5 0 0,3 0 0,0 0 0,4 4 0,4-4 0,-4 4 0,1-4 0,-1 0 0,0 4 0,-8-4 0,4 0 0,-4 0 0,0 0 0,0 0 0,5 0 0,-5 4 0,4-4 0,4 4 0,-4-4 0,4 0 0,-4 4 0,1-4 0,-1 0 0,0 4 0,-4-4 0,4 0 0,0 4 0,0-4 0,0 0 0,1 5 0,-1-5 0,0 0 0,0 0 0,-4 0 0,4 0 0,-4 4 0,4-4 0,-4 0 0,5 4 0,-5-4 0,0 0 0,0 0 0,0 0 0,0 0 0,-4 0 0,0 0 0,0 0 0,4 0 0,-4 4 0,0-4 0,4 0 0,0 4 0,0-4 0,-4 4 0,4-4 0,0 0 0,-4 0 0,0 0 0,0 0 0,0 0 0,4 0 0,-4 0 0,0 0 0,0 0 0,0 0 0,0 0 0,4 0 0,-4 0 0,5 0 0,-5 4 0,4-4 0,-4 0 0,0 0 0,0 0 0,0 0 0,0 4 0,4-4 0,-4 0 0,0 0 0,0 4 0,4-4 0,0 4 0,-4-4 0,0 0 0,0 4 0,4-4 0,-4 0 0,0 0 0,0 4 0,0-4 0,0 4 0,0 0 0,4 4 0,-4 0 0,4 5 0,-4-1 0,0 0 0,4 0 0,-4 8 0,-4-3 0,0-1 0,4 0 0,-8 0 0,4 1 0,0-1 0,4-4 0,-4 0 0,0-4 0,4 0 0,0 1 0,0 3 0,0-8 0,0 4 0,0 0 0,-5 0 0,5-4 0,0 8 0,0 0 0,0-3 0,0-1 0,0 4 0,-4 0 0,4-4 0,0 4 0,0-4 0,0 5 0,0-9 0,0 0 0,0 4 0,0-8 0,0 0 0,0 4 0,0-4 0,0 4 0,0-8 0,0 8-40,0-4-3,0 0-1,-8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3:21.656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12 121 67,'-12'0'28,"12"4"3,0 1-17,0-14 0,8 13 1,-12-12-3,12 12 1,-8-12-1,8 12-1,-12-8-2,8 4-2,-8 0-2,8 0-3,-4 0 0,8 0 0,-4-4 0,1 4-1,3 0 2,4-5-1,0 1 0,5 4-1,2-8-1,10-1 0,4 1 0,8 0 0,-4-1 0,7 1 0,-2-1 0,-1 1 0,-4 4 0,-9 0 0,-3-1 0,-9 1 0,0 0 0,-4 4 0,1 0 0,3-4 0,1 4 0,3-4 0,-4 4 0,5 0 0,-5 0 0,1-5 0,-1 10 0,-4-5 0,0 0 0,-4 0 0,5 0 0,-5 0 0,0 0 0,0 0 0,0 0 0,1 0 0,-5 0 0,4 4 0,0 0-2,-8 4-41,4-8-1,-8 5 1,4-5-1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3:22.515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88 67,'4'0'30,"-8"0"2,8-8-11,8 12-8,-12-8 0,17 8-1,-17-12 0,12 16-1,-8-12-1,8 4-3,-8-4-2,9 0 0,-1 0-2,8 0-1,-3 0 0,11-4 0,1 0 0,3 0 0,1 4-1,4-4 1,-5 4-1,5 0-1,0 0 0,0 0 0,4 0 0,3 4 0,-7 0 0,0 0 0,-4-4 0,-5 4 0,-3 0 0,-13 0 0,0 0 0,-4 4 0,-4-4 0,1 0 0,-1 8-1,0-8-9,12 12-10,-8-4-21,4-4-1,1 4 1,-5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3:23.35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33 118 73,'-8'-8'34,"-1"8"1,-3 8-11,8-16-7,12 8-3,0-12-4,13 12-2,3-17-3,13 9 1,0-8-1,11 8 0,5-9-1,4 9 0,0 4-1,9 0-1,-5 4 0,4 0 0,-4 0-1,-4 0 0,-8 4-1,0 0 0,-8-4 0,-9 0 0,-3 0 0,-5 0 0,-8 4-1,-7-16-19,3 12-21,-8-4-1,-4 0 1,-8-4-1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3:24.10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61 73,'-8'-4'36,"4"-1"-1,4 5-10,-8-4-7,16 4-3,-8-8-5,8 12-2,5-12-1,7 8-2,5-4-1,12 0 1,4 0-1,8 0 0,1 0-1,7 0-1,5 0-1,-5 4-1,-3-4 0,4 4 0,-5 0 0,-4 0 0,-12 0 0,-8-4 0,0 8-3,-21-4-36,0 0-2,-8 0-1,-8 4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32:23.14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1726-1084 33,'0'0'28,"-21"0"4,21 0-10,0 0-6,0 0-2,0 0 0,0 0-2,2 32-3,-2-32-3,9 42-2,-3-16 0,5 8 0,-2-1-2,1 6 0,-1 0-1,0-1 0,4 3-1,-6-1 1,4 0-1,-3-1 0,-1-2 0,-1-3-1,-1-2 1,-1-5-2,0-5 3,-4-22-2,1 22 1,-1-22-1,0 0 2,0 0 0,-16-13 0,16 13 0,-26-29 0,26 29 0,-30-29 0,30 29 0,-27-24-1,27 24 0,-17-15 0,17 15 0,0 0 0,0 0 0,0 0 0,0 0-1,24 18 1,-7-14-1,-1 2 1,-16-6-2,35 7 0,-35-7-1,41-2-6,-41 2-8,26-27-18,-8 16 0,-3-10 0,3 3 0</inkml:trace>
  <inkml:trace contextRef="#ctx0" brushRef="#br0" timeOffset="1194.0683">2404-1386 36,'-1'16'27,"1"-16"3,0 0-8,0 0-6,0 0-3,0 0-1,0 0-2,0 0 0,7 18-3,-7-18-2,7 30 0,-5-6-1,-6-2-1,10 14 1,-13 1-2,3 11 1,2 0-1,-2 3 0,3-1-1,2 1 0,-1-5 0,2-2 0,2-7-1,-2-8 0,-2-7 0,2-5 0,-2-17 1,-2 16-1,2-16 0,0 0 0,0 0 0,0 0 0,0 0 0,0 0 0,0 0 0,0 0 1,0 0-1,0 0 0,0 0 0,0 0 0,0 0 0,0 0 0,-21-9 0,21 9 0,0 0 0,-18-15 0,18 15 0,-17-16 0,17 16 0,-14-22 0,14 22 0,-13-21 0,13 21 0,0 0 0,-13-18 0,13 18-1,0 0 1,0 0 0,0 0 0,0 0 0,5 18 0,-5-18 0,15 26-1,0-9 1,0-1 0,3-1 0,4 0 0,-1-6 1,1-2-1,2-5 0,-4-2 1,-4-4-1,1-1 1,-17 5-1,20-19 1,-20 19-1,21-22-1,-18 6-2,-3 16-5,10-28-23,-5 10-6,-5 18 0,7-33-1</inkml:trace>
  <inkml:trace contextRef="#ctx0" brushRef="#br0" timeOffset="-1656.0945">86 0 26,'0'0'27,"0"0"2,0 0-7,6 25-5,-6-25-2,0 28 0,0-28-3,5 51-2,-8-20-3,12 15-1,-9-3-2,7 2-2,-3 0 0,5 0-1,-3 5 0,-1-4-1,3-6 0,-3-1-1,-1-6 2,-1 0-2,1-7 1,-2-1-1,-2-25 1,2 26 1,-2-26-1,0 0 0,0 0 0,-8 18 1,8-18-1,-16 0 0,16 0 0,-30-5 0,10-1 1,0 1-1,-1-1 0,1-1 0,20 7 0,-27-13 0,27 13 0,0 0-1,0 0 1,0 0 0,0 0-1,27 19 1,-7-12 0,3 0 0,1-1-1,0-1 1,-2-3 0,-2-2 0,-20 0 0,22-4-1,-22 4 1,9-16-3,-9 16-4,-2-37-10,6 17-16,0 0-1,-6-10-1,9 3 1</inkml:trace>
  <inkml:trace contextRef="#ctx0" brushRef="#br0" timeOffset="-721.0413">940-634 37,'0'0'30,"0"0"0,0 0-7,0 0-6,2 31-4,-2-31 0,9 41-4,-5-19-3,11 15-3,-8-4 1,8 5-3,-4-1 1,2 3-1,-2-5-1,2 0 1,-2-4-1,-2-5 0,-4 0 0,1-8 1,-6-18-1,7 26 1,-7-26 0,2 16 0,-2-16 0,0 0 0,0 0-1,0 0 1,-18 19 0,18-19-1,0 0 1,0 0-1,0 0 0,-17-4 0,17 4 1,-7-18-1,7 18 0,-9-19 1,9 19-1,-15-16 1,15 16-1,0 0 1,-20-2-1,20 2 0,0 0 0,-10 22 0,10-22 0,-2 18 0,2-18 0,0 0-1,17 19 1,-17-19 0,19 3 0,-19-3 0,0 0 0,22-7 0,-22 7 0,0 0 0,1-22 0,-1 22 1,-18-17-1,18 17 0,-24-12 1,24 12-1,-22-8-1,22 8 1,0 0 0,0 0 0,0 0-1,18 11 1,5-9-1,0-2 1,1 0 0,2-4-1,2 3-2,-10-9-2,10 12-5,-28-2-7,31-26-18,-14 19 0,-17 7-1,28-24 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3:24.953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88 56 68,'-20'-18'28,"12"10"-8,-8 4-5,3-5-2,9 9-3,-8-9-1,8 9-2,-4-4 1,12 8 1,-8-12-2,4 12 0,-4-8-1,4 8 0,0-8-1,8 8 0,-8-4 0,16 4-2,0-4 1,17 0-1,4 0 1,11 0-1,5 0 0,8 0 0,4-4-1,0 0-1,-8 4 0,4 0-1,-16 0 0,-1 0-1,-11 8-5,-5-8-11,1 9-24,-1 4 0,5-5 0,-5 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3:25.796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32 77 47,'-13'-12'29,"5"12"3,0-4-10,4 1-5,8 3-2,-8-17-2,16 17-1,0-9-2,13 5-1,-9-7-1,21 11 0,-4-12-1,11 12-1,0-4-1,9 4 0,1 0-2,3 4-1,-4 4 0,4-1 0,0 1-1,-4 0-1,-1 1-1,-7-4-4,12 3-32,-12-5-4,-12-3 0,-9-3-1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3:26.60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65,'-4'-8'31,"8"8"1,0 0-10,-4-12-5,17 12-2,-9-12-4,16 8-1,-3-9-2,16 9-1,-5-4 0,13 4-1,5 0-1,3 4-2,0 0 0,8 8-1,-7-4 0,-1 4-1,0 1 0,-8-1 0,0 0-2,-4-4-4,8 8-11,-12-8-25,-4-8 2,-1-4-2,-3 4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3:27.546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91 75,'4'0'34,"-4"0"1,9-8-11,7 12-5,-4-16-4,17 12-5,-1-13-2,17 9-1,-4-9-1,12 5-1,-4 0-1,8 4-1,-8-4 0,0-1-1,-4 5-1,-4 0 0,4 4 0,-8 0-2,3 4-1,-3 0-3,8 13-16,-8-9-20,-4 0 0,-9-4 0,-8 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3.28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53 66,'4'0'22,"-4"0"-2,0-4-4,4 12-1,-8-16-2,12 12 1,-8-12-2,8 12-1,-4-12-3,4 8 0,0-8-2,0 8-1,0-4 0,4 4-2,-4-4 0,0 4-1,0-4 0,4 4 0,-4-4 0,8 4-1,-4-4 1,4 4-1,0-4 1,0 4-1,0-4 0,-4 4 0,0-4 0,-3 4 0,-1 0 0,-5 0 0,1 0 0,0 0-1,0 4 1,4-4 0,0 0-1,0 4 1,0-4 0,0 4 0,4-4 0,-4 0-1,0 0 0,4 4 0,-8-4 0,4 0 0,0 4 0,0 0 0,4-4 0,-4 4 0,4 0 0,-4-4 0,8 0 0,-8 0 0,4 0 0,-4 0 0,0 0 0,0 0 0,0 0 0,-8 0 0,4 0 0,0 0 0,-4 0 0,0 0 0,4 0 0,-4 0 0,0 0 0,0 0 0,4 0 0,-8-8-17,8 8-25,-4-4 0,0 0 0,-4 4-1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4.42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 49,'4'0'13,"-4"4"2,4 0 2,-4-4 1,4 4 0,-8-8-2,8 12 0,-8-16-2,12 16-2,-12-12-4,8 12 0,-8-12-2,12 12 0,-8-8-2,8 4 0,0-4 0,0 4-1,0-4 1,4 0-1,0 0 0,0 4 0,0-8-1,0 8 0,0-4 0,0 0-1,0 4 0,4-4 0,0 0 0,0 4-1,0-4 1,0 0-1,4 0 0,-4 0 0,-4-4 0,4 4 0,-8-4 0,4 0 0,-4 0 0,0 4 0,-4-4 0,4 4 0,-4-4 0,4 0 0,0 4 0,0 0 0,0 0 0,0-4 0,-4 4 0,4-4 0,0 4 0,-4 0 0,0 0 0,0 0 0,0 0 0,-4 4 0,4-4 0,0 0 0,0 0 0,0 4 0,0-4 0,0 0 0,4 0 0,-4 4 0,0-4 0,4 0 0,-4 0 0,4 0 0,-4 0 0,4 0 0,-4 4 0,-4-12-10,0 8-32,-4 4 0,-4 0-1,-8-4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5.734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0 68,'-4'0'24,"4"0"-6,4 4 0,-8-8-1,16 13-2,-16-14-1,16 14-1,-16-13-1,17 8-2,-17-8-1,12 8-2,-4-4-1,4 0-1,0 0-2,4 0 0,0 0-1,4 0 0,0 0 0,0 0-1,0 0 1,0 0-1,-4 0 0,0 0 0,0 4 0,0-4-1,5 0 0,-5 0 0,4 0 0,0 0 0,0 0 0,-4-4 0,0 4 0,-4 0 0,0 0 0,0 0 0,-4 0 0,0 0 0,0 4 0,4-4 0,0-4 0,4 8 0,0-8 0,0 4 0,1 0 0,-5 0 0,4 0 0,-8 0 0,4 0 0,-8 0 0,0 0 0,0 4 0,4 0 0,-4-8 0,8 17-25,0-13-17,-4 4-1,0-4 1,-4 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6.796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 50,'4'0'26,"-4"5"-3,4-10 2,0 10-3,0-10-2,8 10-4,-8-10-2,16 10-3,-4-15-2,4 15-2,0-10-1,7 5-1,-7-5-2,4 5 1,-8-5-1,4 5-1,-4 0 0,0 0 0,0 0-1,-4 5 0,4-5 0,0 10 0,0-10 0,4 10-1,0-10 0,-4 10 0,3-10 0,1 0 0,0 0 0,0 5 0,-4-10 0,4 5 0,-4 0 0,0-5 0,-4 5 0,0-5 0,0 5 0,-8 0 0,4 0 0,-4-5 0,4 15-10,-8-10-31,4 0-1,0 0 0,-4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7.96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73 47,'8'4'31,"-4"-8"2,4-5-7,4 13-8,-12-13 0,20 14-1,-16-17-5,16 12-2,-8-9-3,8 9-1,0-9-1,4 9-1,-4-9 0,4 9-2,-3-8 1,3 8-1,-4-4 0,3 4 0,-3 0-1,-4-5 0,5 5 0,-5 0 0,4 0 0,-4 0 0,0 5-1,4-5 0,-8 0 0,4 0 0,-4 0 0,-4 0 0,0 0 0,0 0 0,0-5 0,0 5 0,0 5-4,-8-18-16,8 17-21,-4-4 0,-4-4-1,-4 4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8.92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 36 49,'9'8'29,"-9"-12"2,4 0-3,4 8-11,-4-8-2,8 4-3,-8-4-3,12 8 0,-8-13 0,12 9-1,-12-4-1,8 4-1,-3-4-1,3 4 0,-8 0-1,8 0 0,0-5-2,4 5 1,-4-5-2,5 5 1,-1 0-2,-1-3 0,-3 3 0,0 0 0,0 0 0,5 0 0,-9 0 0,0 0 0,0 0 0,4 0 0,-4 0 0,4 0 0,0 0 0,-4 0 0,5 0 0,-5 0 0,0 3 0,-4-6-1,4 11-15,-4-8-26,-4 0 0,-8-5 1,-4-3-1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30:54.20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44 2690 20,'0'0'26,"0"0"-2,0 0-1,0 0-5,0 0-3,0 0-4,0 0-2,0 0-4,0 0-1,3-19-1,-3 19-1,15-23 1,-15 23 0,26-39 1,-7 17-1,-1-7 0,4 3-1,0-7 1,2 5-1,-2 1-1,2-1 1,-7 6-1,-1 4-1,-16 18 0,21-24 1,-21 24-1,0 0 0,0 0 0,0 0 1,0 0-1,0 0 0,0 0 0,0 0-1,0 0 1,7-17-1,-7 17 1,0 0-1,0 0 0,0 0 0,0 0 0,0 0-1,0 0 0,-16-3 1,16 3-1,0 0 1,0 0 1,-23 2-1,23-2 1,0 0 0,-16-2 0,16 2 1,0 0-1,0 0 1,0 0 1,0 0-1,0 0 1,16-19-1,-16 19 1,19-7-1,-19 7 1,18-5 0,-18 5-1,17 3 2,-17-3-1,9 20 0,-9-20 1,6 28-1,-8-11 0,2 3 1,-6 2-2,3 2 1,-3-1-2,-1 0 1,-1 0-1,3-4 0,-1-1-2,6-18-1,-7 33-8,7-33-17,-17 11-8,17-11 0,0 0-1</inkml:trace>
  <inkml:trace contextRef="#ctx0" brushRef="#br0" timeOffset="-16484.9428">-288-1140 7,'0'0'24,"0"0"2,0 0 0,0 0-8,0 0-2,0 0 0,0 0-3,0 0-2,0 0-2,0 0-1,0 0-4,0 0-1,0 0-1,0 0 0,0 0-1,0 0 0,4-22-1,-4 22 1,16-35-1,-3 15 1,0-6-1,2 1 1,-1-1-1,3 0 1,-2 2-1,-2 2 0,1 2 0,-2 0 1,-12 20-1,18-29 0,-18 29 0,13-24 0,-13 24 0,11-20 0,-11 20 0,13-22 0,-13 22 0,9-21 0,-9 21-2,13-22-1,-13 2-6,0 20-9,0 0-7,2-24-5,-2 24-1,0 0-1</inkml:trace>
  <inkml:trace contextRef="#ctx0" brushRef="#br0" timeOffset="84903.8563">199 2255 20,'-2'18'24,"2"-18"1,0 0 3,0 0-15,0 0-4,0 0-2,-6-27 1,6 27-1,-3-37-1,3 15-1,-6-9 0,2 3-2,-1-9 1,1 10 0,-5-6 0,7 7-1,-3-2-1,3 8-1,0 2 0,2 18 0,0-26 0,0 26-1,0 0 0,5-18 1,-5 18 0,0 0 0,0 0-1,0 0 1,0 0 0,-18 16 0,18-16-1,-17 21 1,17-21-1,-16 18 0,16-18-1,0 0 1,0 0 0,0 0-1,0 0 1,0 0-1,9-26 1,-9 26 0,18-24 0,-18 24 0,23-20 0,-23 20 0,25-7 0,-25 7-1,24 5-1,-24-5-2,32 13-9,-32-13-12,24 13-8,-2 4-1,-22-17 1</inkml:trace>
  <inkml:trace contextRef="#ctx0" brushRef="#br0" timeOffset="85668.9">894 2211 24,'17'3'26,"-17"-3"1,-2-22-3,2 22-12,-8-18 1,8 18-1,-20-22-2,20 22-1,-31-22-2,31 22 0,-41-28-2,21 12-1,-10-8-1,6 6 0,-5-6-1,7 2 1,-6 0-1,6 3-1,2 3 1,20 16-1,-28-19 0,28 19-1,-17-9 1,17 9-1,0 0 0,0 0-1,0 0 0,28-9 1,-9 5-1,1 1 1,7-3 0,-1 3 0,0-1 0,-2 0 0,-5 2 0,-19 2 0,20-3 1,-20 3-1,0 0 0,0 0 1,0 0-1,-22-10 1,3 7-1,19 3 1,-33-6-1,16 3 0,1 1 0,16 2 0,-22-2 0,22 2 0,0 0-1,0 0 1,0 0-1,0 0 1,16 15-2,-16-15-3,39 11-7,-19-8-18,8-3-5,11 6 0,-2-6 0</inkml:trace>
  <inkml:trace contextRef="#ctx0" brushRef="#br0" timeOffset="-4108.2346">-1229 3158 20,'-2'22'28,"2"-22"1,-20 35-1,13-11-9,-2-6-4,9 10-4,0-28-3,-6 34-3,6-34-2,0 28 1,0-28-3,2 22 0,-2-22-1,7 18 1,-7-18-1,11 19 0,-11-19 0,13 18 0,-13-18 0,0 0-1,20 18-1,-20-18-5,0 0-7,15 19-15,-15-19-2,0 0-2,15 16 1</inkml:trace>
  <inkml:trace contextRef="#ctx0" brushRef="#br0" timeOffset="-5189.2968">-633 2578 12,'18'-2'25,"-18"2"0,0 0-1,0 0-4,0 0-2,0 0-3,0 0-2,0 0-2,0 0-1,0 0-2,-16 11-2,16-11-1,0 0-1,0 0-1,-24-13 0,24 13-1,-26-18 0,26 18-1,-33-33-1,13 11 1,-4 0-1,-2-2 1,0-4-1,2 1 0,0-1 1,0 1-1,2 1 1,2 0-1,1-1 1,1 1-1,-1 2 0,3 4 1,-1 2-1,17 18 1,-28-26-1,28 26 1,-22-11 0,22 11 0,0 0-1,0 0 1,-18 5-1,18-5 1,-8 21-1,8-21 0,-5 27 0,3-10 0,-2 1 0,1 4 0,-1 0 0,0 0 0,1-2 0,-1-3 0,4-17 0,-4 22-1,4-22 0,0 0 0,0 0 1,0 0-1,11-30 0,-3 12 1,-1 0-1,2 1 1,-9 17 0,15-27 0,-15 27 0,0 0 0,22-2 0,-22 2 0,20 22 0,-8-6 0,4 5-1,-16-21-2,39 31-1,-17-28-4,15 12-12,-6-11-17,-3-8 1,1 6-1,-6-8 1</inkml:trace>
  <inkml:trace contextRef="#ctx0" brushRef="#br0" timeOffset="-6277.359">-284 2442 43,'5'22'29,"-5"-22"3,0 0-1,0 0-18,0 0-3,0 0-1,-2-20-1,2 20-3,0 0 0,-2-17-1,2 17 0,-5-20-1,-1 4 0,4-1-1,-5-5 0,2 2 0,-3-4-1,6-4 1,-5-3-1,5 2-1,0-2 1,2 3-1,0-1 1,0 1-1,0 1 1,2 1-1,0 2 1,0 4-1,-4 1 1,0 3-1,2 16 1,-4-26-1,4 26 1,-1-20-1,1 20 0,0 0 1,-4-16-1,4 16 0,0 0 0,0 0 1,0 0-1,0 0 1,0 0-1,0 0 0,-17 16 1,17-16-1,-22 26 0,6-12 1,16-14-2,-35 30 2,18-15-1,17-15 0,-24 16 0,24-16-1,0 0 1,-17 9 0,17-9-1,0 0 1,0 0-1,19-24 1,-19 24 0,24-27-1,-9 10 1,-15 17 0,29-27 1,-29 27-1,24-17 0,-24 17 0,17 9 0,-17-9-1,7 37 0,-7-13-1,7 5-1,-3-5-1,11 13-7,-15-21-13,0-16-14,29 28 2,-12-28-2,3-2 3</inkml:trace>
  <inkml:trace contextRef="#ctx0" brushRef="#br0" timeOffset="-4452.2546">-786 3138 39,'0'0'30,"0"0"2,-26 20-8,9-20-6,17 0-4,-23 13-3,23-13-2,-30 14-3,30-14-2,-37 19 0,11-8-2,-3-2 0,-1 4 0,-3-2-2,0 4 1,-2 1 0,2 1 0,1-3-1,8 3 1,4-4-1,3 0 0,17-13 0,-27 20 0,27-20-1,-17 11-1,17-11 0,0 0-2,0 0-3,0 0-4,0 0-9,0 0-12,0 0-3,0 0 0,0 0 2</inkml:trace>
  <inkml:trace contextRef="#ctx0" brushRef="#br0" timeOffset="-15386.88">-96-686 8,'0'0'24,"0"0"-5,0 0 1,0 0-3,0 0-1,-2 16-2,2-16-3,0 0-1,0 0-3,0 0-3,0 0 0,0 0-1,0 0-1,16-11 2,-16 11-1,21-7-1,-21 7 2,27-17 0,-10 3-2,5 4 2,-2-4-2,4 3 0,-2 0-1,-1 2 0,-1 1 0,-2 1 0,1 1-1,-1 1 1,-1 1-1,-17 4 0,26-9 1,-26 9-1,26-15 0,-26 15-1,20-16-2,-20 16-1,11-19-5,-13 3-6,2 16-7,0 0-11,-5-22-2,5 22 2,0 0 2</inkml:trace>
  <inkml:trace contextRef="#ctx0" brushRef="#br0" timeOffset="-15082.8626">151-921 13,'0'0'27,"0"0"3,20 9 1,-20-9-11,18 2-4,3 7-1,-21-9-3,29 5-3,-29-5-2,28 13-2,-28-13-1,20 20-1,-20-20 0,8 33-1,-10-12 0,2 3 0,-6-1-1,3-1 0,-3-1 0,0-5-1,3 1-3,3-17-4,0 16-13,0-16-18,0 0 3,0 0-2,0-18 2</inkml:trace>
  <inkml:trace contextRef="#ctx0" brushRef="#br0" timeOffset="-1957.1119">-111 3868 32,'0'0'20,"0"0"1,0 0 1,-2-16-4,2 16-1,0 0-4,0 0-2,11 16-2,-11-16-2,15 22-2,-2-5-2,0 5 0,5 2-1,1 3 0,3 6-2,0-1 1,0-1-2,2 0 1,-4-2-1,1-7 1,-3 2-1,-1-9 1,-17-15 0,24 22 0,-24-22 1,0 0-1,18 15 1,-18-15 0,0 0-1,0 0 1,0 0 0,0 0-1,-24-4 1,24 4-1,-24-5 0,6-1 0,-1 1 0,-1 1 0,1-2 0,-1 3 0,20 3 0,-29-6 1,29 6-1,-23-2 0,23 2 0,0 0 0,0 0 0,0 0 0,0 0 0,-1 21 0,1-21-1,14 22 1,-14-22 0,26 25 0,-9-10 0,-17-15 0,31 26 0,-31-26 0,28 18 1,-28-18-1,24 9 0,-24-9 1,16 0-1,-16 0 1,0 0 0,11-22-1,-11 22 1,6-33 0,-4 15-1,0-2 1,0 1-1,-1 3 0,1-1-1,-2 17-1,9-22-3,-9 22-13,26 4-16,-26-4-2,24-2 2,-24 2-2</inkml:trace>
  <inkml:trace contextRef="#ctx0" brushRef="#br0" timeOffset="-1041.0595">123 3158 10,'0'0'25,"0"0"1,-18 2-2,18-2-5,0 0-4,0 0-3,0 0-2,18 3-2,-18-3 0,24 2-1,-2 4 0,-5-8-2,9 7-1,-6-3 0,8 4-2,-3-3 0,9 3 0,-3-2-1,4-1 0,2-1 0,-2 0-1,2-4 1,2 0-1,-3-3 1,-2-1-1,-3 1 1,-5-1-1,-8 1 0,-18 5 0,24-9-1,-24 9-1,0 0-1,-2-19-1,2 19-2,-27-20-2,27 20-2,-34-24 2,34 24-1,-38-22 2,38 22 0,-30-18 2,30 18 3,-16-6 4,16 6 3,0 0 0,0 0 2,0 0 0,0 0 0,33 19 0,-33-19 0,33 11-3,-16-8 0,3 5-1,-3-5-1,-1 3 0,-16-6 0,24 11 0,-24-11 0,0 0 0,7 22-1,-7-22 0,-11 22-1,11-22-1,-22 22-2,6-20-3,16-2-7,-30 9-17,14-15-5,-1 1 0,-1-12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20.07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45 64,'8'5'29,"-8"-14"2,8 5-14,4 8-4,-8-13 0,12 9-1,-8-9-1,8 9-2,-4-4-1,4 4-1,-4-9-2,4 9 0,0-4-1,0 4 0,-8-4-2,8 4 1,-4 0-2,4 0 1,0 0-1,0 0 0,-4 0 0,4 0 0,0 4 0,0-4-1,-4 4 1,0-4-1,0 0 1,-4 5-1,0-5 1,4 0 0,-4 0-1,8 0-1,-4 0-1,4-5-4,8 14-13,-12-9-21,4 0 0,-8 0 0,-4 0-1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21.07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 16 69,'-5'0'32,"1"-4"-4,8 8-3,-12-8-5,16 8-4,-12-12-3,13 16-2,-9-16-2,16 12-2,0-8-2,4 4 0,5 0-2,7-3 1,4 3-2,1 0 1,-1-4-1,1 4-1,-5 0-1,2 0 0,-6 0 0,-4 0 0,-3 0 0,-1 0 0,0 0 0,0 0 0,1 0 0,-1 0 0,-4 0 0,4 4 0,-8-4 0,5 0 0,-5 3 0,-4-3 0,4 0 0,-8-3 0,8 10-4,-16-7-37,8 0-2,0-4 0,-8 4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23.78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 18 70,'-4'-4'24,"4"4"-1,4 0-4,-8-3-3,8 6-2,-8-6-4,8 6-1,-8-6 0,8 6-2,-4-6 0,4 6-1,-4-3-1,8 4-1,-4-8 0,9 8 0,-9-4-1,8 4 0,0-4-1,-4 3 0,4-3-1,-4 0 1,0 0-1,4 0 0,-8 0 0,4 4 0,-4-4 0,0 0 0,-4 0 0,5 0 0,-5 0 0,4 0 0,0 0 0,4-4-1,0 4 0,0 0 0,4 0 0,0-3 0,4 3 0,-5-4 0,6 4 0,-5 0 0,-4 0 0,0 0 0,-4 0 0,0 0 0,0 0 0,-4 0 0,4 0 0,4 0 0,0 0 0,0 4 0,4-4 0,-4 3 0,5-3 0,-5 0 0,4 0 0,-8 0 0,0 0 0,0 0 0,-4 0 0,4 0 0,-8 0 0,8 0 0,-8 0 0,8 0 0,-4 0 0,4 0 0,0 0 0,0 0 0,0 0 0,-4 0 0,8 0 0,-8-7-4,16 7-32,-8-7-6,0 3 0,-3-3-1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6:09.984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 64 69,'-18'-17'30,"18"0"-8,18 34-4,-36-51-3,54 68-3,-54-68-1,36 51-1,-36-34 0,36 34-1,-36-34-2,36 34 0,-36-34-2,36 34-1,-36-34-1,36 34 0,-1-34-1,1 34 0,0-34 0,-1 34-1,19-17 1,-1 0 0,1 0 0,-1 0-1,-17 0 1,17 17 0,-17-17-1,17 0 0,1 0-1,-1 0 0,1 0 0,17 0 0,0 0 0,18 0 0,-1 0 0,1 0 0,0-17 0,-18 17 0,0 0 0,0 0 0,-17 0 0,-18 0 0,-1 0 0,19 0 0,-36 0 0,17 0 0,1 17 0,0-17 0,0 0 0,17 0 0,-17 17 0,17-17 0,-17 0 0,-1 0 0,19 0 0,-36 0 0,18 0 0,-1 18 0,1-18 0,-18 17 0,35-17 0,-17 0 0,0 17 0,17-17 0,18 17 0,-17-17 0,-1 17 0,18-17 0,-17 17 0,-19-17 0,19 0 0,-19 0 0,1 17 0,-18-17 0,18 0 0,-18 0 0,0 0 0,0 0 0,0 0 0,0 0 0,0 0 0,0 0 0,18 51-4,-36-51-39,-35 34 0,-18-34-1,-35 17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6:23.21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 54,'0'0'21,"4"-3"2,0 6-1,-8-9-3,8 12-2,-8-12-3,8 9-3,-8-6-2,8 6-1,-4-6-1,4 3-2,-4 0 0,0 3-1,0-3 0,8 3-1,-8 0 0,8 3-1,-4-3 0,8-3 0,-4 3-1,13 1 0,-5-4 1,0 0-1,0 0 0,0 0 0,0 0 0,-8 0 0,4 0 0,-4 0 0,0-4-1,-4 4 1,0 0-1,0 0 0,4 0 1,-4 0-1,4 0 0,0 0 0,0-3 0,0 3 1,0 0-1,0 0 0,0 0 0,0 0 0,-4 0 0,0 0 1,0 0-1,4 0 0,-4 0 0,4 0 1,0 0-1,0 0 0,0 0 1,0 0-1,-4 0 0,4 0 1,-4 0-1,-4 0 0,4 0 1,-4 0-1,0 0 0,0 0 0,0 0 0,0 0 1,0 0-1,0 0 0,0 0 0,0 0 0,0 0 0,4 0 0,-4 0 0,-4 0-2,8 3-3,-12-12-14,8 12-22,-4-3-1,0 0 1,-4 0-1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0:44:43.468"/>
    </inkml:context>
    <inkml:brush xml:id="br0">
      <inkml:brushProperty name="width" value="0.4" units="cm"/>
      <inkml:brushProperty name="height" value="0.8" units="cm"/>
      <inkml:brushProperty name="color" value="#CCC1D9"/>
      <inkml:brushProperty name="tip" value="rectangle"/>
      <inkml:brushProperty name="rasterOp" value="maskPen"/>
      <inkml:brushProperty name="fitToCurve" value="1"/>
    </inkml:brush>
  </inkml:definitions>
  <inkml:trace contextRef="#ctx0" brushRef="#br0">0 59 1 0,'0'0'0'0,"0"0"1"16,-15-33 67-16,15 33-51 15,0 0 2-15,0 0 4 16,0 0 6-16,0 0 1 0,40-22-4 15,-40 22 2-15,0 0 0 16,0 0 1-16,0 0-6 16,-14 37-4-16,14-37-5 15,0 0-1-15,-4 43-1 16,4-43 2-16,0 0 0 16,0 0 1-16,0 0 0 15,0 0-2-15,0 0 0 16,0 0-2-16,0 0-1 15,0 0-5-15,33-10-2 16,-33 10-1-16,0 0-1 16,36-19 2-16,-36 19 0 15,0 0 1-15,41 4 1 0,-41-4 1 16,0 0-1-16,36 4 0 16,-36-4 0-16,0 0-2 15,51 7-1-15,-51-7 0 16,47 4-1-16,-47-4-2 15,59 7 1-15,-23-7-4 16,-36 0-2-16,69 3-6 16,-69-3-10-16,70-3-20 15,-70 3-43-15,58-18-32 16,-58 18-2-16,47-11 1 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3.28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53 66,'4'0'22,"-4"0"-2,0-4-4,4 12-1,-8-16-2,12 12 1,-8-12-2,8 12-1,-4-12-3,4 8 0,0-8-2,0 8-1,0-4 0,4 4-2,-4-4 0,0 4-1,0-4 0,4 4 0,-4-4 0,8 4-1,-4-4 1,4 4-1,0-4 1,0 4-1,0-4 0,-4 4 0,0-4 0,-3 4 0,-1 0 0,-5 0 0,1 0 0,0 0-1,0 4 1,4-4 0,0 0-1,0 4 1,0-4 0,0 4 0,4-4 0,-4 0-1,0 0 0,4 4 0,-8-4 0,4 0 0,0 4 0,0 0 0,4-4 0,-4 4 0,4 0 0,-4-4 0,8 0 0,-8 0 0,4 0 0,-4 0 0,0 0 0,0 0 0,0 0 0,-8 0 0,4 0 0,0 0 0,-4 0 0,0 0 0,4 0 0,-4 0 0,0 0 0,0 0 0,4 0 0,-8-8-17,8 8-25,-4-4 0,0 0 0,-4 4-1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4.42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 49,'4'0'13,"-4"4"2,4 0 2,-4-4 1,4 4 0,-8-8-2,8 12 0,-8-16-2,12 16-2,-12-12-4,8 12 0,-8-12-2,12 12 0,-8-8-2,8 4 0,0-4 0,0 4-1,0-4 1,4 0-1,0 0 0,0 4 0,0-8-1,0 8 0,0-4 0,0 0-1,0 4 0,4-4 0,0 0 0,0 4-1,0-4 1,0 0-1,4 0 0,-4 0 0,-4-4 0,4 4 0,-8-4 0,4 0 0,-4 0 0,0 4 0,-4-4 0,4 4 0,-4-4 0,4 0 0,0 4 0,0 0 0,0 0 0,0-4 0,-4 4 0,4-4 0,0 4 0,-4 0 0,0 0 0,0 0 0,0 0 0,-4 4 0,4-4 0,0 0 0,0 0 0,0 4 0,0-4 0,0 0 0,4 0 0,-4 4 0,0-4 0,4 0 0,-4 0 0,4 0 0,-4 0 0,4 0 0,-4 4 0,-4-12-10,0 8-32,-4 4 0,-4 0-1,-8-4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5.734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0 68,'-4'0'24,"4"0"-6,4 4 0,-8-8-1,16 13-2,-16-14-1,16 14-1,-16-13-1,17 8-2,-17-8-1,12 8-2,-4-4-1,4 0-1,0 0-2,4 0 0,0 0-1,4 0 0,0 0 0,0 0-1,0 0 1,0 0-1,-4 0 0,0 0 0,0 4 0,0-4-1,5 0 0,-5 0 0,4 0 0,0 0 0,0 0 0,-4-4 0,0 4 0,-4 0 0,0 0 0,0 0 0,-4 0 0,0 0 0,0 4 0,4-4 0,0-4 0,4 8 0,0-8 0,0 4 0,1 0 0,-5 0 0,4 0 0,-8 0 0,4 0 0,-8 0 0,0 0 0,0 4 0,4 0 0,-4-8 0,8 17-25,0-13-17,-4 4-1,0-4 1,-4 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6.796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50,'4'0'26,"-4"4"-3,4-8 2,0 8-3,0-8-2,8 8-4,-8-8-2,16 8-3,-4-14-2,4 16-2,0-12-1,7 6-1,-7-4-2,4 4 1,-8-5-1,4 5-1,-4 0 0,0 0 0,0 0-1,-4 5 0,4-5 0,0 10 0,0-10 0,4 10-1,0-10 0,-4 9 0,3-9 0,1 0 0,0 0 0,0 6 0,-4-12 0,4 6 0,-4 0 0,0-5 0,-4 5 0,0-4 0,0 4 0,-8 0 0,4 0 0,-4-6 0,4 16-10,-8-10-31,4 0-1,0 0 0,-4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10.9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589 15 29,'0'0'29,"0"0"0,12 24 1,-12-24-12,-32 9-8,32-9 1,-24 7-1,24-7-3,-35 17 0,19-1-1,-14-9 0,10 14-1,-10-8-1,6 7-1,-7-4-1,5 6 1,-2-5-1,1 3 1,1-4-1,2 5-1,0-5 1,0 4 0,4-3-1,-4 5 0,2-2-1,3 0 1,1 2-1,5-1 1,0 4 1,2 1-2,0-2 1,3 0-1,1-2 2,2 2-3,3-2 3,-4 0-2,6-4 0,0-1 0,-2 1 0,4 0 0,4-1 0,-4 3 0,1-2 0,1 1 0,0 1 0,-1 0 1,5 0-1,1 0 0,0-1 1,4-1-1,0 2 1,2 1-1,1-1 1,3 0-1,-1 2 1,2 0-1,1 2 0,-1 0 1,0 1-1,2-1 1,2 0-1,2 2 1,-2-4-1,2 5 1,-4 1 0,4 0-1,0 1 1,0 2 0,-2-3-1,1 5 1,-1-2 0,-1-2-1,-1 1 1,0-1-1,2-3 0,0 1 1,-4-1-1,-2 0 0,1-1 0,-1 1 1,-1-2-1,0 0 0,-6 0 0,-2 1 0,2 3 0,-2-1 0,-3-1 0,1 2 0,-1-3 0,-3 1 0,3 0 0,-3 1 1,-1-5-1,0 2 0,2 0 0,-2 0 0,-2 2 0,2-1 1,-2 3-1,1 3 0,-2 0 0,2 6 1,-2-2-1,-1 5 0,0 3 1,0 2-1,-2 1 0,2 0 1,-3-2-1,1 0 0,1-1 0,-3-1 0,1-2-1,-1-1 0,-3-3 0,1-1 1,1-2-1,-4 0 0,4 4 1,-8 0-1,-2 0 1,-1 3-1,1 2 1,-1 2 0,-3 2 0,1 6-1,-4-1 1,6 0 0,-3 4 0,5-3 0,-1-1 0,1 1 0,1-1 0,0 0 0,4 1 0,0-1 0,2-3 0,0 3 0,-1-1 0,1 0 0,2-3 0,-1-3-2,3 0 2,3-3-2,2-3 2,2 3-2,2-3 2,-1 1-2,3 1 2,3 1 0,2-1 0,0 0 0,2 1 0,0-1 0,2 2 0,1-3 0,1-4 0,-1 0 0,-1-4 0,0 0 0,0 0 0,-1-3 0,3-4 0,-2-4 0,5 2 0,-1-2 0,1 0 0,0-3 0,0-1 0,3-1 0,-1 0 0,0-1 0,0 1 0,-2 0 0,1-2 0,1 0 0,-2-4 0,2 0 0,0-2 0,-3 1 0,-1-3 0,1-1 0,-3-2 0,1-2 0,1 1 0,-1-2-1,-1 1 1,3-4 0,-3 0 0,3-1 0,1-1 0,0-1 0,1 0 0,3-1 0,-2-1 0,0 0 0,0-2 0,4 0 0,0-2 0,3-2 0,-1-3 0,0 0 0,1-4 0,2 0 0,3-6 0,-3 2 0,2-1 0,-1-1 0,-1 1 0,-2-3 0,3 1 0,-3-2 0,1 1 0,1-3 0,-1 0 0,-1 2 0,1-4 0,-3 0 0,1-1 0,0 1 0,-3-2 0,-2 2 0,-1 0 0,2-2 0,-2-1 0,0 1 2,2-3-2,-2 3 2,2-1-1,2-1 1,0 0-2,1 3 2,3-1-2,-1 4 0,3 0 0,1 4 0,-2-1 0,2 3 0,1 1 0,-1 0 0,2 1 0,-2 2 0,0 1 0,0 4 0,-1-2 0,-1 2 0,2 1 0,-3 2 0,-1 2 0,1 1-1,-2-1 1,-1 0 0,3 2 0,-1-2 0,3 2 0,-1 0 0,0 0 1,1 0-1,-1 2 0,2 0 0,0-1 0,1 3 0,-5 2 0,2-3 0,3 3 0,-1-3 0,4 1 0,1 0 0,1-1 0,0-1 0,1 0 0,5-2 0,-3 0 0,4-2 0,2 0 0,-4 0 0,4-1 0,-2-1 0,2 2 0,-1-3 0,-1 1 0,-4-2 0,2 3 0,1-5 0,1 3 0,-2-2 1,-3-3-1,-1 3 0,1-4 0,-3-2 0,1 2 1,-4-2-1,0 2 0,-2 0 0,1 0 0,-1-2 0,-2 6 0,2 0 0,-1-4 0,-3 1 1,-1-1 1,0 0-1,1-2 0,-1 1 0,-2-1 1,-2-2-2,-2 2 0,0-2 0,-2-1 0,-2-3 0,-1-1 0,0 0 0,-3-4 0,1 0 0,-2-1 0,-2 1 0,-2 0 0,1 4 0,-5-2 0,1 1 0,-3 3 0,-1 0 0,-2 1 0,-2-1 0,4-3 0,-4 1 0,1 0 0,-1 0 0,-2-2 0,0 0 0,-1 0 0,-1 3 0,-1-1 0,-1 0 0,1 2 0,-2-1 0,0 3 0,-4 1 0,2 2 0,0 0 0,-2 2 0,0 0 0,-2 0 0,-2 0 0,1 0 0,-3 2 0,1-2 0,-2 0 0,-1 2 0,3-2 0,-4 1 0,2 3 0,-4 0 0,1 1 0,-1-1 0,-1-1 0,-3 3 0,-2 1 0,3 4 0,-1 0 0,-1 2 0,1-2 0,-2 5 0,1-1 0,-1 3 0,3 1 0,-5 1 0,-1-2 0,0 2 0,0 2 0,1-1 0,-1 2 0,0-1 0,-2 2 0,4-2 0,-1 0 0,3-2 0,-4 2 0,1-3 0,1 3 0,-4-4 0,4 0 0,-3-1 0,-1-2 0,-2-1 0,2 3 0,2-1 0,2 1 0,1-3 0,3-1 0,1 0 0,0 0 0,4 0 0,0-4 0,0 2 0,3-4 0,-1 0 0,-2 1 0,3-3 0,-3 3 0,4-3 0,-3 0 0,3 3 0,-2-3 0,-1 1 0,3 1 0,0-1 0,-1-1 0,1 0 0,-1-1 0,-5 2 0,2-3 0,-2 1 0,2-2 0,-6 0 0,4-1 0,-1-1 0,-1 2 0,4-2 0,-4 0 0,2-6 0,-4 1 0,2 1 0,-1 1 0,-1-3 0,0 2 0,3 1 0,-5 1 0,2 4 0,1 1 0,-1-1 0,-1 2 0,-1 1 0,-5 2 0,4-1 0,-1 1 0,1 2 0,1-1 0,1-1 0,-2 4 0,3-2 0,0 2 0,1 0 0,-1 0 0,2 2 0,2-2 0,0 2 0,0 0 0,0-1 0,4 3 0,-2-2 0,0 0 0,1-1 0,1 1 0,2 2 0,-1 0 0,1 1 0,1-1 0,-3-1 0,1 3 0,1-1 0,0 5 0,-3-3 0,3 0 0,-2 1 0,-1-1 0,5 4 0,-3-2 0,-1 2 0,0-2 0,-1 4 0,1-6 0,0 6 0,1-4 0,-1 1 0,0 1 0,-1-2 0,3 2 0,0-2 0,18 2 0,-32-4 0,16 4 0,-1-2 0,-1 2 0,-1-1 0,19 1 0,-35-2 0,17 0 0,-3 2 0,-1 0 0,0 2 0,0-2 0,22 0 0,-35 2 0,17-2 0,-1 3 0,1 1 0,18-4 0,-32 4 0,32-4 0,-29 3 0,29-3 0,-32 6 0,16-3 0,-1 1 0,1 0 0,16-4 0,-30 7 0,30-7 0,-33 9 0,33-9 0,-31 11 0,31-11 0,-30 11 0,30-11 0,-29 11 0,29-11 0,-26 11 0,26-11 0,-26 11 0,26-11 0,-26 13 0,26-13 0,-22 13 0,22-13 0,-17 11-6,17-11-4,-16 4-17,16-4-14,0 0-1,0 0 1,0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7.96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74 47,'8'4'31,"-4"-8"2,4-5-7,4 13-8,-12-12 0,20 12-1,-16-17-5,16 13-2,-8-8-3,8 8-1,0-10-1,4 10-1,-4-9 0,4 9-2,-3-8 1,3 8-1,-4-4 0,3 4 0,-3 0-1,-4-5 0,5 5 0,-5 0 0,4 0 0,-4 0 0,0 5-1,4-5 0,-8 0 0,4 0 0,-4 0 0,-4 0 0,0 0 0,0 0 0,0-5 0,0 5 0,0 5-4,-8-18-16,8 17-21,-4-4 0,-4-4-1,-4 4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8.92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 39 49,'9'8'29,"-9"-12"2,4 0-3,4 8-11,-4-8-2,8 4-3,-8-6-3,12 12 0,-8-16 0,13 10-1,-14-5-1,9 5-1,-4-4-1,4 4 0,-8 0-1,9 0 0,-1-5-2,4 5 1,-4-5-2,4 5 1,1 0-2,-2-4 0,-3 4 0,0 0 0,1 0 0,3 0 0,-8 0 0,0 0 0,0 0 0,4 0 0,-3 0 0,3 0 0,-1 0 0,-3 0 0,4 0 0,-3 0 0,-1 4 0,-4-8-1,4 13-15,-4-9-26,-4 0 0,-8-5 1,-4-4-1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20.07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45 64,'8'5'29,"-8"-14"2,8 4-14,4 10-4,-8-14 0,12 9-1,-8-8-1,8 8-2,-4-5-1,4 5-1,-4-8-2,4 8 0,0-5-1,0 5 0,-8-4-2,8 4 1,-4 0-2,4 0 1,0 0-1,0 0 0,-4 0 0,4 0 0,0 4 0,0-4-1,-4 5 1,0-5-1,0 0 1,-4 4-1,0-4 1,4 0 0,-4 0-1,8 0-1,-4 0-1,4-4-4,8 12-13,-12-8-21,4 0 0,-8 0 0,-4 0-1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21.07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 16 69,'-4'0'32,"-1"-4"-4,10 8-3,-14-8-5,18 8-4,-14-12-3,14 16-2,-9-16-2,16 12-2,0-8-2,4 4 0,5 0-2,6-3 1,6 3-2,-1 0 1,1-4-1,0 4-1,-5 0-1,0 0 0,-4 0 0,-3 0 0,-5 0 0,0 0 0,0 0 0,1 0 0,-1 0 0,0 0 0,-4 0 0,4 4 0,-8-4 0,5 0 0,-5 3 0,-4-3 0,4 0 0,-8-3 0,8 10-4,-16-7-37,8 0-2,0-4 0,-8 4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23.78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 19 70,'-4'-4'24,"4"4"-1,4 0-4,-8-4-3,8 8-2,-8-8-4,8 8-1,-8-8 0,8 8-2,-4-8 0,4 8-1,-4-4-1,8 4-1,-4-8 0,9 8 0,-9-4-1,8 3 0,0-3-1,-4 4 0,4-4-1,-4 0 1,0 0-1,4 0 0,-8 0 0,4 4 0,-4-4 0,0 0 0,-4 0 0,5 0 0,-5 0 0,4 0 0,0 0 0,4-4-1,0 4 0,0 0 0,4 0 0,0-4 0,4 4 0,-4-3 0,5 3 0,-5 0 0,-4 0 0,0 0 0,-4 0 0,0 0 0,0 0 0,-4 0 0,4 0 0,4 0 0,0 0 0,0 3 0,4-3 0,-4 4 0,5-4 0,-5 0 0,4 0 0,-8 0 0,0 0 0,0 0 0,-4 0 0,4 0 0,-8 0 0,8 0 0,-8 0 0,8 0 0,-4 0 0,4 0 0,0 0 0,0 0 0,0 0 0,-4 0 0,8 0 0,-8-7-4,16 7-32,-8-8-6,0 5 0,-3-5-1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6:09.984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 65 69,'-18'-17'30,"18"0"-8,18 34-4,-36-52-3,54 70-3,-54-70-1,36 53-1,-36-36 0,36 36-1,-36-36-2,36 36 0,-36-36-2,36 36-1,-36-36-1,36 36 0,-1-36-1,1 36 0,0-36 0,0 36-1,17-18 1,1 0 0,-1 0 0,1 0-1,-19 0 1,19 17 0,-20-17-1,20 0 0,-1 0-1,1 0 0,-1 0 0,19 0 0,-1 0 0,18 0 0,0 0 0,0 0 0,-1-17 0,-16 17 0,-2 0 0,1 0 0,-17 0 0,-19 0 0,1 0 0,18 0 0,-36 0 0,17 0 0,1 17 0,0-17 0,-1 0 0,19 0 0,-18 17 0,17-17 0,-17 0 0,0 0 0,17 0 0,-35 0 0,18 0 0,0 16 0,-1-16 0,-17 17 0,36-17 0,-19 0 0,1 17 0,18-17 0,16 18 0,-17-18 0,1 17 0,17-17 0,-18 17 0,-17-17 0,18 0 0,-19 0 0,1 17 0,-18-17 0,18 0 0,-18 0 0,0 0 0,0 0 0,0 0 0,0 0 0,0 0 0,0 0 0,18 51-4,-36-51-39,-35 34 0,-18-34-1,-36 17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6:23.21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 54,'0'0'21,"4"-3"2,0 6-1,-8-9-3,8 12-2,-8-12-3,8 9-3,-8-6-2,8 6-1,-4-6-1,4 3-2,-4 0 0,0 3-1,0-3 0,8 3-1,-8 0 0,8 3-1,-4-3 0,8-3 0,-4 3-1,13 1 0,-5-4 1,0 0-1,0 0 0,0 0 0,0 0 0,-8 0 0,4 0 0,-4 0 0,0-4-1,-4 4 1,0 0-1,0 0 0,4 0 1,-4 0-1,4 0 0,0 0 0,0-3 0,0 3 1,0 0-1,0 0 0,0 0 0,0 0 0,-4 0 0,0 0 1,0 0-1,4 0 0,-4 0 0,4 0 1,0 0-1,0 0 0,0 0 1,0 0-1,-4 0 0,4 0 1,-4 0-1,-4 0 0,4 0 1,-4 0-1,0 0 0,0 0 0,0 0 0,0 0 1,0 0-1,0 0 0,0 0 0,0 0 0,0 0 0,4 0 0,-4 0 0,-4 0-2,8 3-3,-12-12-14,8 12-22,-4-3-1,0 0 1,-4 0-1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9:54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57,'0'0'22,"4"-4"1,-4 8-1,0-4-1,4 3-3,-12-6-6,12 6-4,-4-6-2,0 6-2,0-6 0,0 6-1,0-6 1,0 6-1,0-6 1,8 3-1,-8 0 0,8 0 0,1 0-1,3 0 0,-4 0-1,8 0 0,0 0 0,-4 0 0,0 0 0,0 0-1,-3 0 1,-1 0 0,0 0 0,-4 0 1,0 0-1,0 0 0,0 0 0,4 3 0,0-3 0,0 4-1,0-4 1,4 0-1,0 4 0,1-4 1,-5 0-1,0 0 0,0 0 1,0 0-1,-4 0 1,0 0-1,4 0 0,-4 0 0,4 0 1,0 0-1,0 0 0,0 0 0,1 0 1,-5 0-1,0 0 0,0 0 0,-4 0 0,4 4 1,-4-8-1,4 8 0,4-4 0,0 0 0,0 0 1,0 0-1,0 0 0,-4-4 1,4 4-1,-4 0 0,0 0 1,0 0-1,0 0 0,5 4 0,3-4 1,0 0-1,0 0 0,4 0 0,-4 0 0,-4 0 1,0 0-1,0 0 1,-4 0 0,-4 0-1,0 0 1,0 0 0,5 0-1,-5 0 0,0 0 0,0 0 0,0 0 0,4 0 0,-4 4 0,0-4 0,0 0 0,4 0 0,-4 0 0,4 0 0,0 0 0,0 0 0,0 0 0,0 0-1,4 3-4,-12-10-23,8 11-14,-8-8 1,0 0-1,-8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10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 54,'0'-3'21,"4"3"-2,0 0 0,-4-4-2,4 8-1,-4-8-2,8 8-3,-8-12-3,12 8-1,-8-4-2,8 4 0,-12-8-1,12 12-1,-8-8 0,4 4 0,0 0-1,0 0 1,0 0-1,4 0 0,0 0 0,8 0 0,-4 0 0,4 0-1,-4 0 1,0 0 0,0-4-1,-4 4 1,1 0-1,-5 0 0,0 0 0,0 0 0,0 0 0,4 0 0,-4 0 0,4 0 0,0 0-1,4 0 1,-4 0 0,0 0-1,0 0 1,-4 4 0,4-4-1,0 0 1,0 0 0,8 4-1,0-4 0,0 4 1,0-4-1,4 4 0,-8-4 1,4 0-1,-4 0 0,-4 0 0,-4 4 1,4-4-1,0 0 0,0 0 1,5 4-1,-1-4 0,8 0 1,-4 0-1,4 0 0,-4 0 1,-4 0-1,0 3 0,-4-3 0,4 0 1,-8 0-1,0 0 1,4 0-1,-4 0 0,7 0 1,1 0-1,0-3 0,0 3 0,4 0 0,-4 0 0,-4 0 0,4 0 0,-8 0 0,4 0 0,-4 0 0,4 0 0,1 0 0,-5 0 0,4 0 0,-4 0 0,4 0 0,0 0 0,-4 0 0,4 0 0,0 0 0,0 0 0,0 0 0,0 0 0,4 0 0,-4 0 0,4 0 0,0 0 0,-4 0 0,0 0 0,0 0 0,0 0 0,-4 0 0,0 0 0,0 0 0,0 0 0,-4 0 0,4 0 0,0 3 0,-4-3 0,4 0 0,0 4 0,4-4 0,-8 0 0,8 0 0,-4 0 0,4 4 0,-4 0 0,0-4 0,4 0 0,-4 4 0,1-4 0,-1 4 0,0-4 0,0 0 0,0 0 0,0 5 0,-4-1 0,4-4 0,-4 0 0,4 0 0,-4 0 0,4 0 0,4 0 0,-8 0 0,8 0 0,-4 4 0,4-4 0,0 0 0,-4 0 0,4 4 0,-8-4 0,8 0 0,-8 0 0,4 0 0,-4 0 0,4 3 0,-4-3 0,4 0 0,0 0 0,-4 0 0,0 0 0,0 4 0,0-4 0,0 0 0,-4 0 0,0 0 0,4 4 0,0-4 0,0 0 0,0 0 0,4 4 0,0-4 0,-4 4 0,0-4 0,0 0 0,0 0 0,0 0 0,-4 0 0,4 4 0,-4-4 0,0 0 0,0 0 0,0 0 0,0 0 0,4 0 0,-4 0 0,0 0 0,4 4 0,-8-12-5,8 16-38,-8-4 1,-4 0-2,0-4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23.1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 44 52,'-4'-7'21,"8"7"-3,0-4-2,0 0-4,0 4-2,0-8-2,4 8-1,-4-4-1,0 8 0,0-8-1,0 4-1,-4 0 0,4 0-1,4-4 0,0 4-1,0-4 0,4 4 0,-4-3 0,8-1 0,-8 4-1,4 0 1,-4 0-1,0 0 0,0 0 1,8 4-1,-4-1 0,4-3 1,4 4-1,0 0 0,-1-4 0,-3 0 1,0 0-1,0 0 0,-7-4 0,-1 4 0,-4 0 0,-4 0-1,0 0 1,0 0-1,4 0 0,-4 0 1,8 4-1,4-4 0,0 0 0,0 0 0,4 0 1,0 0-1,0 0 0,-4 0 0,-4 0 0,0 4 0,0-4 0,-8 0-1,4 0 1,0 4-1,-4 0-1,0-4 0,4 4 0,-4-4-1,4 4-2,-4-4-1,8 7-4,-12-11-8,8 1-14,0 6-2,-4-6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22.6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2803 857 14,'0'0'23,"0"0"3,-17-2 1,17 2-14,0 0-2,0 0 0,0 0 0,0-20-1,0 20-2,0 0-1,0 0-2,20-2-1,-20 2 0,24-2-2,-7 4 1,-1-2-1,3 2-1,-19-2 0,31 2 0,-31-2 0,24 3 0,-24-3 0,0 0-1,0 0 2,17 2-1,-17-2 1,0 0 0,0 0-1,0 0 1,-24-20-1,24 20 0,-24-20 0,24 20-1,-33-31 0,12 11 0,1-1 1,2-4-1,-1-3 0,1 1 1,3-5 0,2 3-1,4 0 0,1-3 1,5 1-1,3 0 0,2-2 0,1 0 0,5 2 0,1-2 0,2 1 1,2 3-1,2 3 0,1 4 0,3 4 1,3 3-1,5 8 0,7 5 1,1 2-1,5 4 0,3 3 1,1 2-1,0 2 0,2 4 0,-3 0 1,-5-3-1,-2 3 0,-7 0 0,-5 0 1,-6 1-1,-5 2 0,-5 3 1,-10-1-1,-4 4 1,-7 0-1,-1 3 1,-5-1-1,1 1 0,-1 1 1,3-1-2,3-3 2,2 0-2,7-2 1,2-2-1,6 1 1,1-3-1,5-2 1,3 1 0,-13-17 0,31 26 0,-13-17-1,3-2 1,-3-1 0,2-3-1,-3-1 0,-17-2-1,28 0-2,-28 0-5,18-5-13,-18 5-14,0 0-1,0 0 1,0 0 0</inkml:trace>
  <inkml:trace contextRef="#ctx0" brushRef="#br0" timeOffset="1488.0851">3618 93 7,'2'-20'21,"23"20"0,-25 0-6,28-22-5,-11 11-3,-17 11-2,29-11-4,-12 6-5,-1 1-3,-16 4-8,37-4-5,-31-14-2</inkml:trace>
  <inkml:trace contextRef="#ctx0" brushRef="#br0" timeOffset="621.0355">3638 752 20,'0'0'29,"18"2"1,-18-2 1,0 0-11,0 0-8,0 0-1,8 22-1,-8-22-3,-2 22-3,2-22-1,-2 24-1,2-24-1,0 18 0,0-18 0,0 0-1,0 0 1,4 17-1,-4-17 0,0 0 0,0 0 1,0 0-1,0 0 0,0 0 1,11-20-1,-11 20 1,13-31-1,-4 14 1,0-3-1,4 2 0,0-1 1,0 3-1,-13 16 0,24-21 0,-24 21 0,22-9 1,-22 9 0,22 2-1,-22-2 1,20 9 0,-20-9-1,24 19 1,-24-19 0,23 23 0,-23-23-1,14 30 1,-14-30-1,11 29 1,-11-29-1,4 28 0,-4-28-1,0 24 1,0-24-2,-4 22-1,4-22-3,0 0-7,-3 22-14,3-22-7,0 0-1,0 0 1</inkml:trace>
  <inkml:trace contextRef="#ctx0" brushRef="#br0" timeOffset="1314.0752">3830-270 11,'0'0'27,"2"-26"1,-2 26-3,-4-18-7,4 18-2,-20-11-2,3 2-3,17 9-1,-29 1-3,29-1-1,-30 8-1,30-8-1,-26 14-1,26-14-1,-22 21 0,22-21-1,-15 18 0,15-18-1,-7 20 0,7-20 1,-2 22-1,2-22 0,6 28 0,-1-10 0,1 4 1,1 4-1,2 3 0,2 2 0,0 1 0,2 2 1,-3 0-1,2-1 0,-2-2 0,1 0 0,-4-3 0,1-1 1,-5-3-1,3-4 0,-4-3 0,-2-1 1,0-16-1,-4 19-2,4-19 0,0 0-2,-17 9-7,-1-24-9,18 15-14,-26-22-1,4 4 0,5 7 1</inkml:trace>
  <inkml:trace contextRef="#ctx0" brushRef="#br0" timeOffset="1854.1061">3931 102 27,'0'0'29,"0"0"2,0 0 2,0 0-20,0 0 0,0 0 0,0 0-1,0 0-4,0 0-2,0 0-2,-5-16-1,5 16-2,-6-22 0,6 22 0,-5-33 0,3 13 0,4-2-1,-1 0 0,5 5 0,1-1 1,-7 18-2,19-24 1,-19 24 0,29-13-2,-29 13-2,35 0-5,-35 0-9,32-15-17,-8 23 1,-24-8-2,37 5 1</inkml:trace>
  <inkml:trace contextRef="#ctx0" brushRef="#br0" timeOffset="-7696.4402">317 167 32,'0'0'30,"0"0"3,0 0 0,20 3-19,-20-3-1,0 0 0,0 0-3,0 0-3,-20 4-1,20-4-2,0 0-1,-15 22 0,15-22-1,-13 18 0,13-18-1,-11 28 1,11-28-1,-6 33 0,4-13 0,4 2-1,-2 0 1,2 4-1,-2 0 1,2-1-1,0 1 1,0 0-1,0-2 0,-1-2 0,3 0 1,-4-4-2,0-18 2,2 28-1,-2-28 0,4 18-1,-4-18 1,0 0 0,0 0 0,0 0 1,0 0-1,0 0 0,0 0 0,0 0 1,0 0 0,0 0-1,0 0 0,0 0 1,-15-20-1,15 20 1,-6-30-1,3 10 0,-3-6-1,4-1 2,0-2-2,1-3 1,1 1 0,0 2 0,0 1 0,1 3-1,5 1 1,-2 0 0,1 5 0,1-1 0,-1 4 0,-5 16 0,17-30 0,-17 30 0,18-25 0,-18 25 0,0 0 0,19-21-1,-19 21 2,0 0-2,0 0 1,18 6 1,-18-6-1,11 20 0,-11-20 0,19 30 0,-10-12 0,0 4 0,0 0 0,1 4 0,-1-2 0,0-1 0,-4-1 1,3-1-1,-3-5 0,-5-16 0,10 26 0,-10-26 0,0 0 0,3 18 0,-3-18 0,0 0 0,0 0 0,0 0 0,0 0 0,0 0-1,0 0 1,4-18 0,-4 18 0,7-20 0,1 3 0,-1-1 0,2-2 0,1-2 0,1 0 0,2-2 0,-1 0 0,0 2 0,0 3 0,-1 3 0,-11 16 0,21-22-1,-21 22 1,16-15 0,-16 15 0,0 0 0,21 2 0,-21-2 1,0 0-1,16 20 0,-16-20 0,11 24 0,-5-7 0,-6-17 0,11 33 0,-6-15 1,3 2-1,-1 0 0,-1 2 0,-1 0 0,1-1 0,1 1 0,1 0 0,-1 0 0,0-2 1,1 4-1,-1-2 1,2 2-1,-3 0 1,1-1-2,1 1 2,-1 0-2,-2-4 1,1-1 0,-2-3 0,-4-16-1,9 22 1,-9-22 0,0 0 0,9 17 0,-9-17 0,0 0-2,0 0-1,0 0-4,0 0-13,19 7-17,-19-7 0,0 0-1,3-27 0</inkml:trace>
  <inkml:trace contextRef="#ctx0" brushRef="#br0" timeOffset="-3871.2214">176 12 23,'0'0'25,"0"0"-4,0 0-1,-18-3-3,18 3-2,0 0-2,-26-9-3,26 9-1,-20 0-3,20 0-1,-22 1-1,22-1 0,-21 2-2,21-2 1,0 0-2,-20 6 1,20-6-1,0 0 1,0 0-2,0 0 1,0 0-1,-5 27 1,5-27-1,1 33 0,-1-9 0,0 9 1,-1 4-1,-3 9 1,0 0-1,-3 5 0,-1 2 1,1 1-1,2-1 1,1 0-1,0-7 0,2-4-1,4-5 2,2-6-1,1-3 0,3-6-1,-3-4 1,-5-18 0,13 22 0,-13-22 0,0 0 0,17 19 0,-17-19 0,0 0 0,22 7 0,-22-7 0,24 4 0,-24-4 0,35 5-1,-17-3-2,10 9-9,-9-6-15,1-1-7,6 11 0,-26-15 0</inkml:trace>
  <inkml:trace contextRef="#ctx0" brushRef="#br0" timeOffset="-3066.1754">1065 97 15,'-5'-18'23,"21"19"2,-16-1-11,15-20 0,-15 20-1,22-13-1,-22 13-1,0 0-1,26-1-1,-26 1-2,0 0-2,15 18 1,-8 4-2,-3-4 2,9 19-2,-10-2-1,9 13 0,-3-1-1,2 8 0,-2-1 0,4 4 0,-2-4 0,2-1-2,0-5 1,0-1 0,-2-6-1,0-1 0,-2-3 1,0-4-2,-3-6 2,-1-3-1,-3-2 0,2-3 1,-4-19-1,0 27 1,0-27 0,-4 19 0,4-19 1,0 0-1,0 0 0,-16 16 1,16-16-1,-21 4 0,21-4 0,-27 2-1,10-1 0,-3 1-1,1 4-1,-1-6-2,20 0-2,-35 3-7,35-3-19,0 0-3,-22 8-2,22-8 2</inkml:trace>
  <inkml:trace contextRef="#ctx0" brushRef="#br0" timeOffset="-2019.1155">2109 345 18,'-16'-24'27,"16"24"0,0 0-7,-19 2-5,19-2 1,-28 3-3,28-3-1,-31 11-3,31-11-3,-31 21-1,31-21 0,-32 20-2,32-20 0,-31 24-1,31-24-1,-31 25 1,31-25 0,-26 26-1,26-26 0,-22 26 0,22-26 0,-17 29 0,17-29-1,-7 28 0,7-28 1,0 31-1,2-11-1,3-3 1,2 3 0,3-2 0,3 1 0,1-1 0,3 0 0,1-3 0,3-2 0,-3-2 0,4 0 0,-1-4 1,-3 1-1,2-5 0,-20-3 0,30 6-1,-30-6 1,27 2-1,-27-2-2,26 0-2,-26 0-3,24-8-9,-24 8-9,0 0-8,28-18 0,-28 18 1</inkml:trace>
  <inkml:trace contextRef="#ctx0" brushRef="#br0" timeOffset="-1649.0936">1884 626 25,'0'0'27,"0"0"0,0 0 3,0 0-17,0 0-2,26 5-1,-26-5-1,22-9-2,-22 9-1,28-13 0,-28 13-3,29-13-2,-29 13-2,28-7-2,-10 12-7,-18-5-6,22-7-15,1 18-1,-23-11-1,42 2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26.23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53,'0'0'13,"8"8"-2,0-3 0,0 3 2,0 0-1,0 1-1,0 0 0,-4-9-3,4 8-1,0-8-1,0 4-1,-4-4 0,8 4-1,-4-4 0,9 4 0,-9-8 0,12 4 0,-12-4-1,4 4 1,-4-4-1,4 4-1,-8-4 0,0 4 0,0-4 0,0 4-1,0 0 0,0-5-1,-1 5 1,1-4 0,4 4-1,-8 0 1,4-4 0,0 4-1,-4 0 1,0 0-1,0 0 1,0 0-1,4 0 0,1 0 0,-1 0 0,4 0 0,0 0 0,4 0 0,0 0 0,-4 0 1,4 0-1,-4 0 0,0 4 0,-4-4 0,0 0 0,0 0 0,0-4 0,4 4 0,-4 0 0,4 0 0,1-5 0,-1 5 0,0 0 1,0 0-1,0-4 0,-8 4 0,8 0 0,-8 0 0,4 0-1,-4 0-2,8 9-8,-16-9-14,8 0-11,8 8-1,-16-3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27.1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 62,'4'-4'21,"4"8"-2,0-4-3,-4 0-2,8 4-4,-8-4-2,12 4-1,-8-4-1,12 8-1,-8-8-1,8 4 0,-8-4-1,8 0-1,-8 0 0,0 4-1,-4-4-1,-4-4-4,12 8-21,-4 1-7,-8-5-1,4 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28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58,'16'8'12,"0"-8"-1,0 8-2,5-4 0,-1 0-2,0-4-1,0 4-2,0 0 0,0-4-1,0 0 0,-8 0 0,4 4-1,-8 0 1,4-4-1,-4 4 0,4 0 0,0-4-1,0 9 1,4-9 0,-4 7-1,8-3 1,-4 0-1,4 0 0,0 4 1,-4-8 0,4 8 0,-4-8 1,4 4-1,-4-4 1,0 0 0,-4 0 0,1 0-1,-5 0 0,4 0 0,-4 0-1,4 4 0,0-4 0,0 0 0,4 0-1,0 0 1,0 0 0,0 0 0,-4 0 0,4 0 1,-4 0-1,0 0 0,-4 0 0,4 0 0,0 0 0,0 0-1,0-4 1,0 4-1,0 0 0,0 0 1,-4 0-1,0 0 0,0 4 0,0-4 0,-4 0 1,4 0-1,4 0 0,-4 0 0,8 0 0,0 4 1,0-4-1,-4 0 0,0 0 1,0 4-1,-4-8 1,1 8 0,-5-8-1,0 4 1,0 0 0,0 4-1,4-8 1,4 8-1,0-4 0,0 0 0,4 0 0,-4 0 1,0 0-1,0 0 0,-4 0 0,0 0 1,-4 0-1,0 0 0,4 0 0,-4 0 1,4 0-1,4 0 0,-4 0 0,0 4 0,0-4-2,-4-4-6,4 0-27,-4 8 0,-8-4 0,0 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31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89 46,'0'-4'18,"12"4"-2,-4-4-2,4 4-2,0 0 0,-4-4-2,4 8 1,-8-8-2,8 8 1,-12-8-2,8 8 0,-8-8-2,8 8-1,-8-8-1,8 8-1,0-8 0,0 8-1,4-8 0,0 4 1,-4 0-1,4 0 0,1-3 1,-5 3-2,-4 0 1,4 0 0,-4 0-1,0 0 0,0-4 0,0 4-1,8 4 1,-4-4 0,4 0-1,0 0 1,0 0 0,0 0-1,0 0 1,-4 0 0,0 0-1,-4 0 1,0 0-1,0 0 0,0 0 1,0 0-1,0 0 0,0 0 0,0 0 0,0 0 0,0 0 0,0 0 0,0 0 1,-4 0-1,4 0 0,0 0 0,-4 0 0,4 0 0,0 0 0,0 0 0,0 0 0,0 0 0,0 0 0,0 0 0,0 0 1,0 0-2,4 0 1,-4 3 1,0-3-1,4 0 0,0 0 0,0 0 0,0 4 0,0-4 0,0 0 0,5 0 0,-9 0 0,4 0 0,-4 0 0,0 0 1,0 0-1,0 0 0,-4 0 0,4 0 0,0 0 0,0 0 0,4 0 0,0 0 0,0 0 0,0 0 0,4 0 0,-4 0 0,0 0 0,0 0 0,0 0 0,0 0 0,0 0 0,0 0 0,0 0 0,4 0 0,0 0 0,0 0 0,-4 0 0,4 0 0,0 0 0,-4 4 0,4-4 0,-4 0 0,0 0 0,8 0 0,-4 0 0,9 0 0,-5-4 0,4 4 0,0 0 0,0 0 0,-4 0 0,0 0 0,0 0 0,-4 0 0,0 0 1,0 0-1,-4 0 0,4 0 0,4 0 0,0 0 0,-4 0 0,8 0 1,-4 0-1,0 0 0,-4 0 0,1 0 0,-1 0 0,-4 0 0,4-4 1,-4 4-1,0 0 0,4 0 0,-4 0 0,4-3 0,4 3 0,0 0 0,-4 0 0,0 0 0,0-4 1,4 4-1,-12 0 0,8 0 0,-4 0 0,3 0 0,-3 0 1,0 0-1,4 0 0,0 0 0,0 0 0,-4 0 0,4 0 0,-4 0 0,4 0 0,-3 0 0,-1 0 0,0 0 0,0 0 0,0 0 0,0 0 0,4 0 0,0 0 0,-4 0 0,4 0 0,0 0 0,0 0 0,0 0 0,-4 0 0,0 0 0,-4 0 1,4 0-1,-4 0 0,4 4 0,-4-4 0,4 0 0,0-4 0,4 4 0,-4 0 0,0 0 0,0 0 0,0 0 0,0 0 0,0 0 0,0 0 0,0-4 0,0 4 0,0 0 0,0 0 0,4 0 0,1 0 0,-5 0 0,0 0 0,4 0 0,-4 0 0,4 0 0,-8 0 0,4 0 0,-4-4 1,8 4-1,-4 0 0,4 0 0,0 0 1,0 0-1,4-4 0,0 4 1,0 0-1,0 0 0,-4-4 0,4 4 1,-4 0-1,0 0 0,0 0 0,4 0 0,0 0 0,1-4 1,-1 4-1,8 0 0,-4 0 0,0 0 1,0 0-1,0 0 0,0 0 0,0-4 0,-4 4 0,0 0 0,4 0 1,0 0-1,4 0 0,4 0 0,1 0 0,-1 0 0,0 0 0,0 0 0,0 4 0,-4-4 1,-4 0-1,4 0 0,0 0 1,0 0-1,0 4 0,4-4 1,1 0-1,-1 4 0,4-4 1,0 4-1,0-4 0,4 4 1,-4-4-1,0 0 0,0 0 0,1 0 1,-5 0-1,0 4 0,0-4 0,0 0 0,-4 0 0,0 0 1,-4 0-1,4 0 0,0 0 0,-4 0 0,4 0 0,-3 0 0,3 0 0,4 0 0,-4 0 0,0 0 1,0 0-1,0 0 0,-4 0 0,4 0 0,-8 0 0,4 0 0,0 0 1,-4 0-1,4 0 0,-3 0 0,3 0 0,0-4 0,0 4 0,0 0 1,-4 0-1,0 0 0,-4 0 0,4-4 0,-4 4 0,-4-4 0,4 4 1,0 0-1,4-4 0,-4 0 0,0 4 0,0-4 0,4 0 0,-4 4 0,0-4 0,0 0 0,0 4 0,-3-4 0,3 4 0,-1-4 0,5 4 0,-4-3 1,0 3-1,0-4 0,4 0 0,-4 4 0,0 0 0,-4-4 0,0 4 0,0 0 0,0-4 0,0 4 0,0 0 0,4 0 0,0 0 0,4-4 0,0 4 0,0 0 0,0 0 0,0-4 0,-4 4 0,0 0 0,-3 0 0,3 0 0,-4 0 0,0 0 0,0 0 0,4 0 0,0 0 0,4 0 0,-4 0 0,4 0 0,0 4 0,4 0 0,-8-4 0,0 0 0,-4 4 0,4-4-1,0 4 1,-4 0 0,4 0 0,0-4 0,0 3 0,0 1 0,4-4 0,-4 4 0,0 0 0,-3-4 1,3 4-2,0 0 2,-4-4-1,0 0 0,0 4 0,4-4 0,-4 4 0,4 0 0,0-4 0,0 4 0,0 0 0,0 0 0,0-4 0,0 4 0,0-1 0,0-3 0,0 4 0,0-4 1,4 4-1,0 0 0,-4-4 0,4 4 0,0-4 1,0 4-1,-7-4 0,3 0 0,-4 4 0,4-4 0,-4 0 0,0 4 0,4-4 0,0 4 0,4-4 0,0 4 0,0 0 0,-4-4 0,8 0 0,-8 4 0,0 0 0,4-4 0,-8 0 0,4 3 0,0-3 0,0 4 0,-4-4 0,4 0 0,0 4 0,-4-4 0,4 0 0,-4 4 0,1-4 0,-5 0 0,4 0 0,-4 0 0,0 0 0,-4 0 0,4 0 0,0 0 0,-4 0 0,8 0 0,-8 4 0,4-4 0,0 0 0,0 0 0,0 0 0,0 0 0,0 0 0,0 0 0,-4 0 0,0 0 0,0 4 0,4-4 0,-4 0 0,0 0 0,4 0 0,-4 0 0,0 0 0,4 0 0,-4 0 0,0 0 0,0 0 0,0-4 0,4 12-19,-8-12-25,0 0 1,-12 0-1,-4-4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36.39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21 54,'4'-4'17,"4"-1"-2,8 5-1,-8-4-1,8 4-1,-8-4-2,12 4-1,-12-4-1,12 8-2,-12-8 0,8 4-2,-8 0 0,8 0 0,-8-5-1,4 10-1,-4-10 1,4 10-1,-4-10 0,4 10-1,-3-5 1,3 0-1,-4 0 0,4 0 0,-4 0-1,4 0 1,-4 0 0,0 0-1,0 0 0,0 0 1,0 0-1,-4 4 1,4-4-1,-4 0 1,4 0-1,-4 4 1,0-4-1,0 0 1,4 0-1,-4 0 0,4 0 1,0 0-1,4 0 0,-4 4 0,4-4 0,-4 0 1,0 0-1,0 5 0,0-5 0,0 0 0,-8 0 0,8 0 1,-4 4-1,4-4 0,4 0 0,1 0 1,3 4-1,-4-4 0,4 5 0,-4-5 1,4 0-1,-4 0 0,0 0 0,0 0 1,0 0-1,0 0 1,4 0-1,-4 0 0,0 0 1,0 0-1,-4-5 1,4 5-1,-4 0 1,0 0 0,4 0-1,-4 0 1,4 0-1,-3 0 1,3 0 0,0 0-1,0 0 1,4 0-1,-8 0 1,0 0 0,0 0 0,0 0-1,0 0 1,-4 0 0,4-4-1,-4 8 1,8-4-1,0 0 1,0 0-1,4 0 0,0 0 0,0 0 1,0 0-1,0 0 0,-4 0 1,0 0-1,0 0 1,1-4-1,-5 4 1,0 0-1,4 0 1,0 0-1,0 0 0,0 0 0,0 0 1,0 0-1,0 0 0,0 0 0,0 0 0,-4 0 1,0 0-1,0 0 0,0 0 0,0 4 1,4-4-1,-4 0 0,4 5 0,0-5 0,0 0 0,4 4 1,-4-4-1,0 4 0,5-4 0,-5 0 0,0 0 1,0 3-1,4-3 0,0 0 0,0 0 0,0 5 0,0-5 0,-4 0 1,0 0-1,4 0 0,-4 0 0,0 0 0,0 0 0,4 0 0,-4 4 1,8-4-1,1 0 0,-1 0 1,-4 0-1,0 0 0,0 0 1,0 0-1,0 0 1,-4 0 0,0 0-1,4 0 1,-4-4-1,4 4 1,-4 0-1,4 0 0,-4-5 1,4 5-1,0 0 0,0 0 1,1 0-1,-1 0 1,4 0-1,-4-3 0,0 3 1,0 0-1,0 0 0,0 0 1,0 0-1,4 0 0,-4 0 0,8 0 1,-8 0-1,4 0 0,4 3 0,-3-3 0,-1 0 1,-4 0-1,0 0 0,0 0 1,4 0-1,-4 0 0,0 0 0,0 0 1,4 0-1,-4 0 0,4 0 1,0-3-1,4 3 0,-3 0 0,3 0 1,-4 0-1,0 0 0,-4 0 0,-4 0 0,3 0 1,1 0-1,-4 0 0,4 0 0,0-4 0,4 4 0,-4 0 0,8 0 0,-4 0 0,-4 0 1,1 0-1,-1 0 0,-4 0 0,4 0 0,-4 0 0,4 0 0,0 0 0,4 4 0,-4-4 0,8 0 0,-4 3 0,4-3 0,-4 5 0,4-5 0,-3 0 1,3 4-1,-4-4 0,0 0 0,0 4 0,4-4 0,-4 0 0,4 0-1,-4 0 1,4 0 0,-4 0 0,4 0 0,-8 0 0,5 0 0,3 0 0,-4 5 0,4-5 0,-4 0 0,4 4 0,-4-4 0,0 0 0,0 0 1,0 0-1,4 4 0,-4-4 0,0 0 0,5 0 0,-1 0 0,0 0 0,0 0 0,0 0 0,0 0 0,0 0 0,0 4 0,0-4 0,-4 0 0,0 5 0,1-5 0,-1 0 0,4 4 0,-8-4 0,4 0 0,-4 4 0,4-4 0,-4 0 0,-4 0 0,0 0 0,0 0 0,0 0 0,4 0 0,-4 0 0,4 5 0,0-5 0,0 4 0,5-4 0,-9 4 0,4-4 0,0 4 0,-4-4 0,4 5 0,-4-5 0,4 4 0,-4-4 0,8 4 0,-4-4 0,4 4 0,-4-4 0,0 0 0,-4 4 0,4-4 0,-4 0 0,1 0 0,-5 4 0,4-4 0,-4 0 0,4 0 0,0 0 0,0 0 0,0 4 0,0-4 0,0 0 0,0 0 0,0 0 0,0 0 0,0 0 0,0 0 0,0 0 0,0 0 0,4 5 0,0-5 0,4 4 0,-4-4 0,5 0 0,-5 0 0,4 4 0,-4-4 0,-4 0 0,4 0 0,-4 0 0,4 0 0,-4 4 0,0-4 0,0-4 0,4 4 0,-4 4 0,0-4 0,0 0 0,0 0 0,-4 0 0,0 0 0,0 0 0,0 0 0,0 0 0,-4 0 0,9 5 0,-5-5 0,0 0 0,0 0 0,0 4 0,0-4 0,0 0 0,0 0 0,-4 0 0,4 0 0,-4 0 0,0 0 0,4 0 0,0 0 0,0 0 0,0 0 0,0 0 0,0 0 0,0 0 0,-4-4 0,4 4 0,-8 0 0,0 0 0,4 4 0,-16-4-39,12 4-4,-16-8-2,0 4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40.2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46 60,'4'0'20,"-4"-4"0,4 0-2,4 4-3,-4-8-2,8 12-1,-8-8-1,12 4-1,-8-4-1,8 8-1,-3-8-1,11 4-2,-4-4-1,4 4 0,0-5-1,8 5-1,-4-4 0,4 4 0,-4-4-1,5 4 1,-1-4-1,0 4 0,0 0 1,-4 0-1,0 0 0,0 0 0,0 0 0,0 0-1,1 0 1,-1 0-1,-4 0 1,4 0 0,-4 0-1,0 4 1,0-4-1,-4 4 1,4-4-1,-4 0 1,1 0-1,-1 0 1,0 0-1,4 0 0,-4 0 0,4 0 1,-4 0-1,4 0 0,-4 0 0,0 0 1,0 0-1,0-4 0,1 4 0,-5 0 0,4 0 0,0-4 1,-4 4-1,4 0 0,-4 0 0,-4 0 0,4-4 0,0 4 1,-4 0-1,0 0 0,0 0 0,4 0 0,4 0 0,-7 0 0,7 0 0,-4 0 0,4-4 0,0 4 0,0 0 0,0 0 0,0 0 0,4 4 0,-4-4 0,4 0 0,4 4 0,-3-4 0,3 0 0,0 4 1,0-4-1,0 4 0,-4-4 0,4 0 0,-4 4 0,0-8 0,1 4 1,3 0-1,-4 0 0,4-4 0,-4 8 0,4-12 0,-4 12 0,4-8 0,0 8 0,-4-4 0,5 0 1,-1 0-1,0 4 0,0-4 1,4 0-1,0 0 1,0 0-1,-4 0 1,1 0-1,-1 0 0,0 0 0,0 4 1,-4-4-1,4 0 0,0 5 0,-4-5 0,4 4 1,1-4-1,-1 4 0,-8-4 0,4 0 0,-4 0 0,-4 0 0,0 0 0,0 0 0,0 0 0,0 0 0,-4 0 0,0 0 0,4 4 0,-4-4 0,1 0 0,-1 0 0,-4 0 0,0 0 0,4 0 0,-4 4 0,0-4 0,4 0 0,4 0 0,-4 0 0,4 0 0,0 0 0,0 0 0,0 0 0,0 0 0,-4 0 0,0 0 0,0 0 0,0 4 0,-4-4 0,5 0 0,-1 0 0,0 4 0,0-4 0,-4 0 0,4 0 0,-4 4 0,0-4 0,0 0 0,-4 0 0,0 0 0,4 0 0,-8 0 0,4 0 0,0 0 0,0 0 0,-4 0 0,0 0 0,4 0 0,-4 4 0,0-4 0,0 0 0,4 0 0,-4 0 0,0 0 0,4 0 0,0 0 0,0 0 0,3 0 0,1 0 0,0-4 0,0 4 0,8 0 0,-4 0 0,0 0 0,4 0 0,0-4 0,1 4 0,-1 0 0,0 0 0,0 0 0,0-4 0,0 4 0,-4-4 0,4 4 0,-4 0 0,4-4 0,-4 4 0,8 0 0,-8 0 0,0 0 0,0 0 0,0 0 0,0 0 0,1 0 0,-5 0 0,4 0 0,-4 0 0,4 4 0,0-4 0,4 0 0,0 0 0,-4 0 0,8 0 0,-4 0 0,0 0 0,-4 0 0,4 4 0,0-4 0,0 0 0,-4 0 0,4 0 0,5 0 0,-5 0 0,4 0 0,0 0 0,4 4 0,-4-4 0,4 0 0,-4 0 0,0 0 0,4 0 0,-4 0 0,0 0 0,1 0 0,-1-4 0,0 8 0,0-8 0,0 8 0,0-4 0,0 0 0,-4 0 0,0 0 0,4 0 0,0 0 0,0 0 0,1 0 0,3 0 0,-4 4 0,4-4 0,0 0 0,-8 4 0,4 0 0,0-4 0,-4 0 0,0 5 0,0-5 0,0 0 0,4 4 0,-3-4 0,3 0 0,4 0 0,-4 4 0,4-4 0,-4 0 0,0 4 0,0-4 0,0 0 0,-4 0 0,0 0 0,0 0 0,-4 0 0,5 0 0,-9 0 0,8 4 0,-8-4 0,4 0 0,0 0 0,0 4 0,0-4 0,4 0 0,-4 5 0,4-5 0,0 4 0,0-4 0,0 0 0,-4 0 0,0 0 0,0 0 0,-4 0 0,0 0 0,0-4 0,0 4 0,1 0 0,-1-5 0,4 5 0,-4 0 0,0 0 0,0 0 0,0 0 0,0 0 0,0 0 0,0 0 0,0 0 0,0 0 0,0 0 0,4 0 0,-4 0 0,4 0 0,0 0 0,0 0 0,0 0 0,0 0 0,4 0 0,-4 5 0,0-5 0,0 0 0,5 4 0,-5-4 0,0 0 0,0 0 0,0 4 0,0-4 0,0 0 0,0 0 0,0 0 0,0 4 0,0-4 0,-8 4 0,8-4 0,-8 0 0,4 0 0,0 5 0,-4-5 0,8 0 0,-8 4 0,12-4 0,-8 0 0,8 0 0,0 0 0,-3 0 0,-1 0 0,0 0 0,0 0 0,0 0 0,0 0 0,-4 0 0,8 0 0,-4 0 0,0 4 0,4-4 0,0 0 0,0 4 0,0-4 0,-4 4 0,4-4 0,0 4 0,-4-4 0,1 0 0,-1 0 0,4 0 0,-4 0 0,4 4 0,0-4 0,-4 4 0,4-4 0,-4 4 0,0-4 0,4 4 0,-8-4 0,4 0 0,-4 4 0,4-4 0,0 0 0,0 0 0,0 0 0,0 0 0,0 0 0,1 0 0,-1 0 0,0 0 0,0 0 0,0 0 0,-4 0 0,4 0 0,0 5 0,0-5 0,-4 0 0,4 0 0,0 0 0,0 0 0,0 4 0,0-4 0,0 0 0,0 0 0,0 0 0,4 0 0,-8 4 0,4-4 0,1 0 0,-5 0 0,4 0 0,-4 0 0,4 0 0,-4 0 0,0 0 0,0 0 0,0 4 0,0-4 0,-4-4 0,0 8 0,0-4 0,-4-4 0,4 4 0,-4 0 0,0 0 0,4 4 0,-4-4 0,0 0 0,0 0 0,0-4 0,4 8 0,-12-8-30,8 8-14,-8-8 0,-8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44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52,'4'4'14,"0"-4"1,0 0 0,4 4-2,8-4 0,1 4-2,-1-8 0,12 8-2,-8-4-2,4 0 0,0 0-2,4 0 0,-8-4 0,4 4-1,-8-4-1,4 0 0,-3 1-1,3 3 0,-8-4-1,8 0 0,-8 4 0,0-4 0,0 4 0,4 0 0,-8 0 0,4 0 0,-4 0 0,0 4 0,0-4 0,0 4 0,8-4 0,-4 4 0,4-4 0,4 3 0,5 1-1,-1-4 1,0 0 0,0 0-1,0 0 1,-4 0-1,0 0 0,0 0 1,-8 0-1,4 0 0,-4 0 0,0 0 0,0 0 0,0 4 0,5 0 0,-5-4 0,4 4 0,0-4 0,-4 4 0,4-4 0,0 4 1,0-1-1,0-3 0,0 4 0,0-4 0,0 4 0,-4-4 0,4 4 0,0-4 0,0 0 0,-3 4 0,-1-4 0,4 0 0,0 0 0,0 4 0,4-4 0,0 0 1,-4 4-1,4-4 0,-4 3 0,0-3 0,4 0 0,-8 0 0,4 4 0,0-4 0,1 0 0,-1 0 0,4 0 0,0 0 0,0 0 1,-4-4-1,4 4 0,-4 0 0,0-3 0,0 3 0,0 0 0,0-4 0,0 4 0,5-4 0,-5 4 0,0-4 0,4 4 0,-8 0 1,4 0-1,0 0 0,-4 0 0,0 0 0,4 0 0,0 0 0,0-4 1,0 4-1,4 0 0,0-4 0,1 4 0,-1 0 0,0-4 0,0 4 1,0-3-1,-4 3 0,0-4 0,-4 4 0,0-4 0,0 4 0,-4-4 0,4 4 1,4-4-1,-8 0 0,8 4 0,-8 0 0,4 0 0,-4-4 0,-3 4 0,-1 0 0,0 0 1,0 0-1,-4 0 0,8 0 0,-4 0 0,0 0 0,4-3 0,-4 3 0,4 0 1,4 0-1,-8 0 0,4-4 0,0 4 0,0 0 0,0 0 0,4 0 0,-4 0 0,4 0 0,0 0 0,0-4 0,4 4 0,-8 0 0,4 0 0,-4 0 0,4-4 0,-4 4 0,0 0 0,0 0 0,0 0 0,5 4 0,-1-4 0,0 0 0,-4 0 0,0 0 1,0 0-1,0 0 0,-8 0 0,8 4 0,-8-4 0,8 0 0,-4 4 0,4-4 0,4 0 0,0 3 0,-4-3 0,4 4 0,-4-4 0,0 0 0,-4 0 0,0 0 0,0 0 0,0 0 0,4 0 0,-4 4 0,4-4 0,0 0 0,0 4 0,4-4 0,-4 0 0,0 0 0,1 4 0,-5-4 1,0 0-1,4 0 0,-4 0 0,4 0 0,0 0 0,0 0 0,0 4 0,4-4 0,0 0 0,0 0 0,0 0 0,0 0 0,-4 0 0,0 0 0,0 0 0,0 0 0,0 0 0,0 4 0,4-8 0,0 4 0,-4 0 0,8 0 1,-8 0-1,4 0 0,1-4 0,-5 4 0,-4 0 0,4 0-1,0 0 1,0 0 0,0 0 0,4 0 0,0 4 1,0-4-1,-4 0 0,0 0 0,0 0 0,-4 0 0,0 0 0,0 0 0,0-4 0,0 4 0,0 0 0,4 0 0,0-4 0,0 4 0,0 0 0,0 0 0,-4 0 0,0 0 0,0 0 0,0 0 0,-4 0 0,4-4 0,0 4 0,0 0 0,0 0 0,0 0 0,4 0 0,-4 0 0,4 0 0,-4 0 0,0 0 0,0 0 0,0 0 0,1 0 0,-5 0 0,0 0 0,4 0 0,-4 0 1,4 0-1,0 0 0,-4 0 0,4 0 0,0 0 0,-4 0 0,0 0 0,4 4-3,-8-16-10,8 12-26,0-3 1,-4 3-1,-4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48.71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 58,'8'4'17,"-4"-4"-1,4 4-2,-4 0-2,0-4-2,8 8-1,-8-8-2,8 8 0,-4-8 0,8 3-1,-8-3 1,12 8-1,-8-12-1,4 8-1,0-4-1,0 0-1,0 0 0,0 0 0,0 0-1,0 0 0,1 0-1,-5 0 1,4 0 0,-4 5-1,-4-5 1,4 0 0,-4 4-1,4-4 1,-4 4 0,8-4 0,0 0 0,0 4 0,0-4-1,4 0 1,-4 0-1,0 0 1,-4 0-1,-4 0 1,0 0-1,-4 0 0,-4 0 1,8 0-1,-4 4 0,8-4 1,-4 0-1,9 0 1,-1 0-1,4 0 1,-4 0-1,0 0 1,0 0-1,-4 0 0,0 0 1,-4 0-1,0 0 0,0 0 1,0 0-1,4 4 0,4-4 0,0 0 0,0 0 0,0 0 0,0 0 1,0 4-1,0-4 0,0 0 0,-3 0 0,-1 0 1,4 0-1,-4 0 0,8 0 0,-4 4 0,8-4 1,-4 0-1,4 4 0,0-4 0,0 0 0,0 4 0,0-4 0,4 0 0,-3 3 1,3-3-1,0 0 0,0 0 0,4 0 0,4 0 0,-4 0 0,0 0 1,0 0-1,1 0 0,-5-3 0,0 3 0,-4 0 0,0 0 0,4 0 0,-4 0 0,4 0 0,-4 0 0,4 0 0,0 0 0,-3-4 0,3 4 0,-4 0 0,-4 0 0,4-4 0,-4 4 0,4-4 0,-4 4 0,0 0 0,4 0 0,0 0 0,0 0 0,4 0 0,-3 0 1,-1 0-2,-4 4 2,8-4-1,-4 0 0,0 0 0,8 4 0,-4-4 0,8 4 0,-4-1 0,5 1 0,-5 0 0,0-4 0,0 4 0,-8-4 0,4 0 0,-8 0 0,4 4 0,-4-4 0,0 0 0,4 0 0,-3 0 0,3 0 0,0 0 0,4 0 0,-4 0 0,0 0 0,4 0 0,0-4 0,-4 4 0,0 0 0,0 0 0,0 0 0,-3 0 0,-1 0 0,-4 0 0,-4 0 0,4-4 0,-4 8 1,4-4-1,0 0 0,0 0 0,0 0 0,4 0 0,0 0 0,0 0 0,0 0 0,0 0 0,4 0 0,-3 0 0,-1 0 0,0 0 0,-4 0 0,4 0 0,0-4 0,-4 4 0,4 0 0,-4 0 0,4 0 0,0 0 0,0 0 1,-4 0-1,4 0 0,-4 0 0,5 0 0,-5 4 0,4-4 0,-4 0 0,0 0 0,0 0 0,0 0 0,4 0 0,-4 0 0,8 0 0,-4 0 0,4 4 0,0-4 0,8 4 0,1-4 0,-1 4 0,0 0 0,0 4-1,-4-4 1,0 0 0,0 0 0,-8 0 0,4-1 1,-4-3-2,0 8 1,5-8 0,-1 4 0,0 0 0,0 1 0,0-2 0,4-3 0,-4 4 0,0-4 0,-4 5 0,-4-5 0,4 0 1,-4 0-1,-4 0 0,4 0 0,-3 0 0,2 0 0,5 0-1,-4-5 1,4 5 0,0-4 0,0 4 0,0 0 0,0-3 0,0 3 0,-4-5 0,4 5 0,-4-4 1,0 4-1,4-4 0,-4 4 0,1 0 0,-1 0 0,0 0 0,0 0 0,-4 0 0,4 4 0,0-4 0,-4 0 0,4 4 0,4-4 0,-4 0 0,4 0 0,4 0 0,0 0 0,0 0 0,-4 0 0,5 0 0,-5 0 0,0 0 0,-4 5 1,0-5-1,0 0 0,-4 0 0,4 0 0,0 0 0,0 0 0,4 0 0,0 0 0,4 0 0,-4 0 1,4 0-1,-3 0 0,-1 0 0,0 0 0,-4 0 0,0 0 0,4 3 0,-4-3 0,4 0 0,0 0 0,0 0 0,0 0 0,4 0 0,0 0 0,0 0 0,-4 0 0,1 0 0,-1 0 0,0 0 0,4 0 0,-4-3 0,4 3 0,-4 0 1,8-5-1,-8 5 0,4 0 0,0 0 0,-4 0 0,-4 0 0,5 0 0,-5-4 0,4 4-1,-4-4 1,-4 4 0,4 0 0,-4-4 0,0 4 0,4 0 0,-4 0 0,0 0 0,0 4 0,-4-4 0,8 0 0,-8 0 0,4 0 1,-4-4-2,4 4 1,0 0 0,-4 0 0,4 0 0,0 0 0,0 0 0,5-4 0,-5 4 0,0 4 1,4-4-1,-4 0 0,0 0 0,0-4 0,0 4 0,4 0 0,-4 0 0,4 0 0,0 0 0,0 0 0,0 0 0,-4 0 0,4 4 0,-4-4 0,0 0 0,0 4 0,0-4 0,-4 0 0,9 0 0,-1-4 0,0 4 0,4 4 0,-4-4 0,4 0 0,-4 0 0,4 4 0,-4-4 0,0 4 0,0-4 0,-4 0 0,4 0 0,0 0 0,0 5 0,4-5 0,-4 0 0,5 0 0,-5 3 0,4-3 0,-4 0 0,0 4 0,4 1 0,-4-5 0,0 0 0,0 4 0,4-4 0,4 4 0,-4-4 0,0 0 0,-4 4 0,8-4 0,-4 0 0,-3 4 0,-1-4 0,4 0 0,0 0 0,0 3 0,0-3 0,4 4 0,-4 0 0,4 0 0,-4 0 0,0-4 0,-4 4 0,0 0 0,-4-4 0,0 0 0,5 0 1,-5 0-1,4-4 0,4 4 0,-4-4 0,8 4 0,-8 0 0,4-4 0,0 0 0,-4 4 0,0 0 0,4-4 0,-4 0 0,4 4 0,0-3 0,0 3 0,1-4 0,-1 0 0,0 0 0,-4 4 0,0-4 0,0-1 0,-4 5 0,4-4 0,-4 4 0,8 0 0,-4 0 0,0-3 0,4 3 0,-4 0 0,0-5 0,0 5 0,-8 0 0,4 0 0,0 0 0,-3 0-1,3 0 1,0 5 0,4-5 0,0 3 0,0-3 0,-4 4 0,4-4 0,0 5 0,-4-5 0,0 0 0,-4 0 0,0 0 0,0 0 0,4 0 0,0 4 0,0-4 0,0 0 0,0 4 0,0-4 0,0 0 0,-4 0 0,0-4 0,0 4 0,-4 0 0,5-4 0,3 4 0,-4 0 0,4 0 0,0-5 0,-4 5 1,4 0-1,-4-4 0,-4 4 0,4 0 0,0-3 0,-4 3 0,0 0 0,0-5 0,4 5 0,0 0 0,-4-4 0,4 4 0,-4 0 0,0-4 0,4 4 0,-4 0 0,0 0 0,0-4 0,0 4 0,4-4 0,0 4 0,0 0-1,4 0 1,-4-3 0,0 3 1,0 0-1,0 0 0,0 0 0,-8 0 0,4-4 0,0 4 0,0 0 0,4 0 0,-4-4 0,4 4-1,0 0 1,1 0 0,-1 0 0,0 0 0,-4 0 0,0 0 0,4 0 0,-4 0 0,0 0 0,4 0 0,-4 0 0,4 0 0,0 4 0,0-4 0,4 0 0,-4 0 0,0 0 0,0 0 0,0 0 0,-4 0 0,0 0 0,4 0 0,-4 0 0,4 0 0,-4 0 0,4 0 0,0 0 0,0 0 0,0 0 0,0 0 1,-4 0-1,0 0 0,0 0 0,-4 0 0,4 0 0,-4 0 0,4 0 0,0 4 0,4-4 0,0 0 0,-4 0-1,4 0 1,-4 0 0,0 0 0,0 3-1,-4-6-2,4 6-6,-8-6-19,4 3-10,0 3 0,0-6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59.9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55,'13'-4'12,"7"4"2,0 0-1,-4 0-1,8 0 0,-8-4-1,0 8-1,-4-4 0,4 4-1,-4-8-1,0 12 0,4-8-2,4 4 0,-4-8-1,12 13 0,0-9-1,4 0 0,5 0-1,-1 0 0,0 0-1,0 0-1,4-5 1,-4 5-1,-4 0-1,4 0 1,-3 0 0,3 5 0,-4-5 0,0 0 0,0 4-1,4-4 1,-4 0 0,4 0 0,0 0 0,-3 0 0,3-4 0,-4 4 0,0 0 0,0-5-1,-4 5 0,0 0 1,0 0-1,0-4 0,0 4 0,-4 0 1,1 0-1,3 0 0,-4-4 1,4 4-1,0 0 0,4 0 1,-4 0-1,4 0 0,0 0 0,0 0 1,0-4-1,5 4 0,-5 0 0,4 0 1,4 0-1,0 4 0,-4-8 0,8 8 0,-4-4 0,5 0 0,-1 0 0,-4 4 0,0-4 1,-4 0-1,4 0 0,-4-4 0,0 4 0,1-4 0,-5 4 0,0 0 0,-4-4 0,4 4 0,-4 0 0,4 0 0,0 0 1,0 0-1,-4 0 0,5 0 0,-1 4 0,-4-4 0,4 0 0,-8 0 0,4 0 0,-4 0 0,4 0 0,4 0 1,-4 0-1,9 0 0,-5 0 0,4 0 0,4 0 0,-4 0 0,0 4 0,0-4 0,-4 4 0,4-4 0,1 0 0,-1 4 1,4-4-1,4 0 0,0 0 0,0 5 0,4-5 0,1 0 0,-5 0 0,0 0 0,0-5 0,-4 5 0,-4 0 0,-4 0 0,4 0 0,1-4 0,-5 8 0,4-8 0,0 4 0,0 0 0,0 0 0,0 0 0,-4 0 0,4 0 0,-7 0 0,3 0 0,0 0 0,-4 0 0,0 0 0,0 0 1,4-4-1,-4 4 0,0 0 0,4 0 0,-4 0 0,5 0 0,-5-4 0,0 4 0,0 0 0,4 4 0,0-8 1,-4 8-1,4-4 0,0 0 0,-4 0 0,5 0 0,-1 4 0,0-4 0,-4 0 0,0 0 0,4 0 0,-4 4 0,4-4 0,-4 0 0,4 0 0,-3 5 0,-1-5 0,-4 0 1,0 0-1,0 4 0,-4-4 0,0 0 0,0 0-1,-4 4 2,0-4-1,4 0 0,0 4-1,8-4 1,-4 4 1,5-4-1,-1 4 0,0-4 0,4 4 0,-4-4 0,-4 0 0,0 0 0,0 0 0,0 0 0,0 0 0,4 0 1,0 0-1,1 0 0,-1 0 0,-4 0 1,4 0-1,-4 0 1,0 0-1,0 0 1,-4 0-1,4 0 1,-4 0-1,4 0 1,4-4-1,1 4 0,-1 0 0,-4 4 1,4-4-1,-8 0 0,4 0 0,0 0 0,-4 4 0,0-4 1,4 0-1,-4 0 0,4 4 0,0 1 0,4-5 0,5 4 0,3 0 0,-4-4 0,0 4 0,4 0 0,-4-4 0,-8 4 0,4 0 0,-8-4 0,0 0 0,0 4 0,1-4 0,3 0 0,-4 0 0,4-4 0,-4 4 1,4 0-1,-4 0 0,0 4 0,0-4 0,-4 0 0,4 0 0,-4 4 0,4-4 0,-4 0 0,8 0 0,-3-4 0,3 4 0,0 0 0,0-4 0,0 4 0,0 0 0,-4-4 0,4 4 0,-8-4 0,4 4 0,-4 0 0,4 0 0,0 0 0,0 0 0,-4 0 0,5 0 0,-1 0 0,0 0 0,0 0 0,-4 4 0,4-4 1,0 0-1,0 0 0,0 0 0,0 0 0,4 0 0,-8-4 0,4 4 0,0 0 0,0 0 0,0 0 0,-3 0 1,3-4-1,-4 4 0,4 0 0,-4 0 0,4-4 0,0 4 0,0 0 0,0 0 0,4 4 1,0-4-1,-4 0 0,0 4 0,4-4 0,-8 0 0,5 0 1,-5 0-1,4-4 0,-4 4 0,4-4 0,0 4 0,0 0 0,4-4 0,-4 4 0,4 0 0,-8 0 0,4 0 0,-4 0 0,4 0 0,-4 0 0,-4 0 0,4 0 0,1 0 0,-1 0 0,4 0 0,-4 0 0,4 0 0,0 0 0,-4 0 0,4 0 0,-4 0 0,4-4 0,0 4 0,-4 0 0,4-5 0,0 5 0,-4 0 0,4-4 0,-4 4 0,-4 0 0,5 0 0,-5 0 0,4 0 0,-4 0 0,0 0 0,4-4 0,-4 4 0,0 0 0,4 0 0,0 0 0,-4 0 0,4-4 0,-4 4 0,4 0 0,-4 0 0,4 0 0,0-4 0,-4 4 0,4 0 0,0 0 0,4 0 0,-3 0 0,-1 0 0,0 0 0,-4 0 0,4 0 0,-8 0 0,4 0 0,0 0 0,4 0 0,0 0 0,4 0 0,0 0 0,0 0 0,4 0 0,-4 0 0,0 0 0,0 0 0,-8 0 0,4 0 0,-3 0 0,3 0 0,0 0 0,0 0 0,0 0 0,0 4 0,4-4 0,-4 0 0,0 0 0,0 4 0,-4-4 0,4 0 0,0 0 0,0 0 0,0 4 0,4-4 0,4 0 0,-4 4 0,5 1 0,-1-5 0,-4 4 0,-4-4 0,8 4 0,-12-4 0,0 0 0,4 4 0,-4-4 0,0 4 0,0-4 0,0 4 0,4-4 0,-8 4 0,4-4 0,0 0 0,0 0 0,-4 0 0,4 4 0,0-4 0,0 4 0,-4-4 0,4 0 0,1 0 0,-1 5 0,0-5 0,0 0 0,-8 0 0,8 0 0,-4 0 0,-4 4 0,8-4 0,-4 0 0,0 0 0,4 0 0,-4 4 0,4-4 0,-4 4 0,4-4 0,-4 4 0,0-4 0,4 0 0,-8 0 0,4 0 0,0 0 0,0 0 0,0 0 0,4 0 0,-4 0 0,4 0 0,0 0 0,0 4 0,0-4 0,0 0 0,-4 0 0,0 0 0,1 0 0,-1 0 0,0 0 0,0 0 0,0 0 0,0 4 0,4-4 0,-4 0 0,0 0 0,0 0 0,0 0 0,-4 4 0,0-4 0,4-4 0,-4 4 0,4 4 0,0-4 0,4 0 0,-4 0 0,4 0 0,-4 4 0,0-4 0,0 0 0,-4 0 0,4 5 0,0-5 0,0 0 0,4 4 0,0-4 0,0 4 0,4-4 0,-4 4 0,0-4 0,4 0 0,-8 0 0,5 0 0,-5 4 0,0-4 0,-4 0 0,8-4 0,-8 4 0,0 4 0,4-8 0,-4 4 0,4 0 0,-8 0 0,8 0 0,-8 0 0,4 0 0,0-4 0,0 8 0,0-8 0,0 4 0,4 0 0,0 0 0,-4 0 0,4 0 0,0-4 0,4 4 0,-8 0 0,4 0 0,0 0 0,0 0 0,4 0 0,-4 0 0,0 0 0,0 0 0,0 0 0,0 0 0,-4 0 0,4 0 0,0 0 0,4 0 0,-4 0 0,4 0 0,0 0 0,4 0 0,-3 4 0,3-4 0,-4 0 0,0 4 0,0-4 0,-4 0 0,4 0 0,-4 0 0,0 0 0,0 0 0,4 4 0,0-4 0,0 0 0,4 4 0,-4-4 0,4 0 0,-4 0 0,0 0 0,-4 4 0,0-4 0,0 0 0,-4 0 0,4 0 0,-4 0 0,4 0 0,-4 4 0,4-4 0,0 4 0,-8-12-8,-4 8-35,-8-4 0,-8-4-2,-16-9 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1:05.3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55 50,'12'0'16,"-4"0"1,4-4 1,-4 4-1,4-4-3,0 4-1,-4-4-3,8 8-2,-8-8-1,12 4-2,-4 0 0,9 4 0,-9-4-1,8 0 0,-4 0-1,0 4 0,0-4 0,0 4-1,-4-4 0,4 8 0,-4-8-1,4 4 0,0-4 0,0 9 0,0-9 0,0 4 0,0 0-1,1 0 1,-1-4-1,0 4 1,0-4-1,0 4 1,4 0-1,-4-4 0,8 4 1,-4-4-1,4 0 0,-4 4 0,0-8 1,0 4-1,4 0 0,-7 0 0,-1 0 1,0-4-1,0 4 0,0 0 0,-4 0 0,4 4 0,0-4 1,0 0-1,-4 4 0,4-4 0,4 0 0,-4 0 0,4 0 1,4 0-1,-3 0 0,3 0 0,4 0 1,-4-4-1,0 4 0,-4 0 0,4 0 0,-4 4 0,0-4 1,0 0-1,0 0 0,0 0 0,5 0 0,-1 4 0,4-4 1,0 0-1,0 0 0,4 0 0,0 0 0,0 0 0,-4 0 0,4 0 0,-7 0 0,-1 0 0,0 0 0,0 4 0,0-4 0,4 0 1,0 0-1,0 5 0,-4-5 0,8-5 0,-8 5 0,1 0 0,-1 0 0,-4-4 0,0 4 0,-4 0 0,8-4 0,-8 4 0,8-4 1,-4 0-1,4 4 0,0 0 0,0-4 0,1 0 0,-5 4 0,0-4 0,0 0 0,-4 4 0,4 0 0,0-4 0,4 0 0,0 4 0,0 0 0,4-4 0,0-1 0,1 5 1,-5 0-1,-4-4 0,-4 4 0,0-4 0,0 0 0,-4 4 0,4 0 0,0-4 0,4 4 0,0 0 0,0-4 0,4 4 0,-4 0 0,5 0 0,-1 0 0,-8 0 0,4-4 0,-4-1 0,4 5 0,-4 0 0,0-8 0,0 8 0,0-4 0,0 0 0,0 4 0,0-4 1,0 4-1,-4-4 0,0 4-1,1 0 2,3-4-1,-4 4 0,8 0 0,-4 0 0,0 0 0,4 0 0,4 0 0,-4 0 0,8 4 0,-8-4 0,4 4 0,-4 0 0,9-4 0,-5 0 0,4 4 0,0 0 0,0-4 0,4 4 0,0 0 0,0-4 0,0 5 0,0-1 0,1-4 0,-1 0 0,-4 0 0,0 0 0,0 0 0,0 0 0,4 0 0,-4 4 0,0 0 0,1-4 0,-1 0 0,0 4 0,0 0 0,0-4 0,-8 0 0,4 0 0,4 0 0,-4 0 0,4 0 0,-4 0 0,5 0 0,-5 0 0,4 0 0,0 0 0,-4 4 0,-4-4 0,0 0 0,0 0 0,0 0 0,-4 0 0,0 5 0,4-5 0,5 0 0,-5 0 0,4 4 0,4-4 0,-4 0 0,4 0 0,-8 0 0,0 0 0,0-4 0,-4 4 0,0-5 0,-4 5 0,0 0 0,8 0 0,-3 0 0,7 5 1,0-1-1,0-4 0,0 4 0,4 0 0,-4 0 0,0 0 0,4-4 0,-4 4 0,4 0 0,1-4 0,-1 0 1,4 4-1,-4-4 0,0 4 0,0-4 0,0 4 0,-4-4 0,0 4 0,-4 1 0,1-5 1,-5 0-1,4 0 0,-4 0 0,4 0 1,-4 0-1,4 0 1,0 0-1,-4-5 0,4 5 1,0-4-1,0 4 0,-4 0 0,0 0 0,0 0 0,1-4 1,-1 4-1,0 0 1,-4-4-1,8 0 0,-4 4 1,4 0-1,-4-4 0,8 4 0,-4-4 1,8 4-1,-4 0 0,-4-4 0,4 0 0,1 4 0,-1-4 1,-4 0-1,0 4 0,4-4 0,-4-1 0,4 1 0,0 4 1,-4-4-1,4 0 0,-4 4 0,0-4 0,-3 0 0,3 4 0,-8-4 0,4-1 0,-4 1 1,4 0-1,-4 4 0,4 0 0,-4-4 0,0 4 0,0-4 0,4 4 0,-4 0 0,0-4 0,4 4 0,-4-4 0,4 4 0,0 0 0,1 0 0,-1-4 0,0 4 0,0 0 0,0 0 0,-4-4 0,0 4 0,-4-5 0,-4 5 0,4 0 1,-4 0-1,0-4 0,4 4 0,0 0-1,4 4 1,0-4 0,0 0 0,4 0 0,-4 5 0,0-5 0,-4 0 0,5 0 0,-1 4 0,0-4 0,0 0 0,4 4 0,0 0 0,4 0 0,0 0 0,0 0 0,0 0 0,-4 0 0,0 5 0,-4-9 0,0 8 0,0-8 0,0 4 0,0 0 0,5 0 0,-5-4 0,0 5 0,0-1 0,0-4 0,0 0 1,-4 0-1,0 0 0,0 4-1,0-4 1,0 0 0,0 0 0,0 0 0,0 0 0,4 0 0,0 4 0,-4-4 0,4 0 0,4 0 0,-4 0 0,4 0 0,-3-4 0,-1 4 0,4 0 0,-4 0-1,-4 0 1,0 0 0,4-4 0,-4 4 0,4 0 0,-4 0 0,4 0 0,0 0 0,-4 0 0,4 0 0,0-4 1,-4 4-2,4 0 2,0 0-1,0 0 0,0-5 0,4 5-1,-3 5 1,3-5 0,-4 0 0,0 0 0,-4 0 0,0 0 0,0 0 0,-4 0 0,4 4 0,0-4 0,0 0 0,4 0 0,4 4 0,-4-4 0,4 4 0,0-4 1,0 0-2,-4 0 2,0 0-1,-4 0 0,4 0 0,-4 0 0,5 4 0,-1-4 0,0 0 0,4 0 0,0 4 0,0-4 0,0 0 0,-4 4 0,4-4 0,-4 0 0,-4 0 0,0 0 0,4-4 0,0 4 0,0 0 0,4 0 0,-4 0 0,4 0 0,1 0 0,-1 0 0,0 0 0,-4 0 0,4 0 0,-4 0 0,4 0 0,-4 0 0,0 0 0,0 0 0,4 4 0,-4-4 0,4 0 0,-4 0 0,0 0 0,0 0 1,-4 0-1,4 0 0,-4 0 0,5 0 0,-5-4 0,4 4 0,0 0 0,0 0 0,-4 0 0,4 4 0,-4-4 0,0 0 0,0 0 0,0 4 0,0-4 0,0 4 0,4-4 0,0 4 0,0-4 0,4 0 0,-4 0 0,4 0 0,-4 0 0,4 0 0,-3 0 0,-1 0 0,4 0 0,0 0 0,0 0 0,0 0 1,0 0-2,0 0 1,-4 0 0,4 0 0,0 0 0,-4 4 0,0-4 0,-4 0 1,0 0-1,4 4 0,-4-4 0,0 5 0,0-5 0,4 0 0,5 4 0,-1 0 0,0-4 0,0 5-1,0-1 1,0-4 0,-4 4 0,-4 0 0,0-4 0,-4 0 0,0 4 1,0-4-1,-4 0 0,4 4 0,0-4 0,0-4 0,0 4 0,-4 4 0,0-4 0,4-4 0,-4 4 0,0 0 0,0 0 0,4 0 0,-4 4 0,4-8 0,0 8 0,0-4 0,0 0 0,0 0 1,-4 0-1,0 0 0,4 0 0,-4 0 0,1 0 0,3-4 1,0 4-1,4 4 0,-4-4 0,4-4 0,0 4 0,-4 0 0,0 0 0,0 0 0,-4 0 1,4 0-1,-8 0 0,4 0 0,0 0 0,0 0 0,0 0 0,-4 0-1,4 4-3,-4-12-6,0 8-31,-4-4 0,-12-13 0,-8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7.02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1031 1386 27,'-16'-4'24,"16"4"0,0 0-3,0 0-3,0 0-2,0 0-3,0 0-2,0 0-3,0 0 1,0 0-3,0 0-2,0 0 0,0 0 0,0 0-2,0 0 0,0 0-1,0 0 0,0 0 0,0 0-1,0 0 1,0 0-2,0 0 2,0 0-1,0 0 0,0 0 0,0 0 0,0 0 0,0 0 0,0 0 0,7-18 1,-7 18 1,0 0-1,22-17 2,-22 17 0,30-20 0,-10 5 0,8 6 0,3-4 0,6 2 0,2-3 0,1 1-1,1-4 0,5 3-1,-7-1 0,3 4 0,-9-2-1,-3 2 1,-4 4-1,-6 1 0,-2 4 1,-18 2-1,21-2 0,-21 2 1,0 0-2,0 0 1,0 0-2,0 0-1,-17 13-1,17-13-3,-22-2-3,2-10-4,20 12-4,-26-13-2,26 13 2,-19-20 0,19 20 2,-9-24 2,9 24 2,-4-24 7,4 24 6,0-20 5,0 20 4,0 0 2,0 0 1,0 0 2,0 0 0,0 0 0,0 0-1,0 0-3,0 0-3,-1 16-1,1-16-2,0 0 0,25 13-1,-3-2 1,-1-5-2,6 5 0,-4-4 0,4 6 0,-3 0-2,-2 3 1,-5-1-1,-4 1 0,-8 1 0,-3 1 0,-5-1 0,-3-1-1,-3 3-2,9-19-2,-22 36-4,-4-32-12,7 7-20,6 6 2,-5-10-1,5 9 0</inkml:trace>
  <inkml:trace contextRef="#ctx0" brushRef="#br0" timeOffset="1266.0719">264 2559 10,'0'0'23,"0"0"3,0 0-6,0 0-2,0 0-3,0 0-2,0 0-2,20 20 0,-20-20-2,8 24-3,-8-24-1,11 31 0,-11-31-1,11 41 0,-7-19-2,5 5 1,-2 1-2,2 5 1,-1 0-1,1 3 1,0-2-1,2 0-1,0-2 1,2-3 0,-4-1-1,3-6 0,-3-6 1,-9-16-1,13 22 1,-13-22-1,0 0 1,0 0 0,0 0 0,0 0 0,0 0 0,-17 18-1,17-18 1,-17 6-1,17-6 1,-20 4-1,20-4-1,-16 0 1,16 0 1,-19-4-2,19 4 1,-22-11 0,22 11 1,-26-11-1,26 11 0,-26-7 1,26 7-1,-24 0 1,24 0-1,0 0 1,-18 9-1,18-9 1,0 0-1,11 20 1,-11-20-1,22 15 1,-5-13 1,5 5-1,0-5 1,4 1 0,-4-3-1,4-1 1,-6-1-1,-3-2 0,-17 4-1,26-5 1,-26 5-1,11-21 0,-11 3 0,0-6-1,0-2-1,-4-7-1,8 8-4,-15-16-11,5 6-20,8 15 1,-6-2-1,4 22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1:11.17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69 67,'4'0'21,"8"0"-3,8 4-1,-8-4-2,17 5-1,-5-5-1,16 9-2,-8-9-1,12 4-2,-8-4-1,9 5-1,-1-5-2,4 4 0,-4-4-2,1 0 0,-1 0 0,0 4-1,0-4 1,4 5-1,-7-5 0,7 4 0,-4 1 0,0-5 0,0 4 0,1 1 0,-5-5 1,4 0-1,-4 4 0,4-4 1,5 0-1,-1 0 0,4 0-1,4 4 1,-3 1 0,3-5-1,-4 0 1,0 0-1,-7 0 1,-1-5 0,-4 5-1,-4-4 1,0 0 0,1-1 0,3 1-1,4 4 1,-4-5-1,4 1 1,5-1-1,-5 5 0,4-4 1,-4 4-1,4-4 0,1-1 0,-5 5 1,4-4-1,0-1 0,5 5 1,-1-4-1,-4 4 0,-4-5 0,0 5 0,-3-4 0,-1 4 0,0 0 1,-4-5-1,4 5 0,-7-4 0,7 4 0,0 0 1,4-4-1,0 4 0,5 0 0,-1 0 0,-4 0 1,8 0-1,0 0 0,-3 0 0,-1 0 0,0 4 0,4-4 0,-3 0 0,3 0 0,-4-4 0,0 4 0,5 0 0,-1-5 0,-8 5 0,0-4 0,4-1 0,1 5 0,3-4 0,0 4 0,0-5 0,1 1 0,3 4 0,0 0 0,-4-4 0,1-1 0,2 5 0,1-4 0,-4-1 0,-3 5 0,3-4 0,0 4 0,4 0 0,1 0 0,-1-5 0,0 5 0,9 0 0,3-4 0,-4 4 0,5-4 0,-5 4 0,-4-5 0,-4 5 0,5 0 0,-5 5 0,-4-5 0,0 4 0,1 0 0,3 1 0,-4-1 0,8 1 0,-3-1 0,-1-4 0,4 0 0,1 5 0,-1-5 0,-4 4 0,4-4 0,-3 4 0,-1 1 0,0-5 0,4 9 0,-7-5 0,3 1 0,-4 3 0,0-3 0,1-1 0,-5 1 0,0-1 0,-4 1 0,5-5 0,-5 0 0,4 4 0,0 1 0,5-1 0,-5-4 0,4 4 0,-4 1 0,0-5 0,-3 4 0,-5-4 0,0 0 0,4 0 0,-4 0 0,1 0 0,3 0 0,0 0 0,0 0 0,4 0 0,1 0 0,3 0 0,-8 5 0,4-5 0,1 0 0,-1 0 0,0 0 0,-4 0 0,5-5 0,-9 5 0,0 0 0,-4 0 0,0-4 0,-8 4 0,-4 0 0,-3 0 0,-1 0 0,0 0 0,4 0 0,0 0 0,8 9 0,0 0 0,-4-9 0,5 8 0,-5-3 0,-4 4 0,-4-5 0,-4 1 0,-8-5 0,0 0 0,4 0 0,-4 0 0,0 0 0,0 4 0,0-4 0,0 0 0,0 9 0,-12-14 0,16 14-39,-28-13-5,-8-1 0,-12 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1:13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0 176 58,'21'-12'29,"-1"5"-9,8 2-2,-4-2-1,8 4-5,-8-6-2,12 9-2,-8-11 0,8 11 0,-8-12-2,4 12 0,-8-8 0,9 4-1,-5-4-1,0 6 0,-4-8-1,8 8-1,0-3-1,4 2 1,5-6-1,3 6 0,4-1 0,-3-5 0,3 7-1,0-3 1,0 1 0,-4 1-1,0-2 1,-4 2-1,-3-1 1,3 4-1,-4 0 0,-4 0 1,4-3-1,-4 3 1,0 0-1,4 0 0,0-5 0,5 5 0,-1 0 1,4 0-1,-4-4 0,4 1 0,0 3 0,-4-5 1,-4 2-1,5-2 0,-5 1 1,1 1-1,-1-1 1,4 4-1,0-4 1,4 4-1,4-4 0,0 4 1,-3-3-1,3 3 0,0 0 0,-4 0 1,-4 3-1,4-3 0,4 4 1,0 0-1,4 0 0,0 3 0,4-2 0,0-2 0,4 2 1,-3 2-1,-5-2 0,0-2 0,0-3 0,1 0 0,-1 4 0,1-4 0,-1 3 1,4-3-1,-4 0 0,0 5 0,0-5 1,0 3-1,-3-3 0,-5 0 0,-4 0 0,0 0 1,-4 0-1,4 0 0,4 0 0,-8-3 0,9 3 1,-1-5-1,0 5 0,4 0 1,-4 0-1,0-3 0,-4 3 1,1 0-1,-1 0 0,1 0 0,-1-4 0,-4 4 0,4 0 1,-4 4-1,0-8 0,0 4 0,-3 0 1,3 0-1,-4 0 0,0 0 0,4-3 1,0 3-1,-4-5 0,4 5 0,0 0 0,-4 0 0,1 0 0,3 0 0,-4 0 0,0-4 0,0 4 0,0 0 0,0 0 0,4-3 0,0 3 0,0 0 0,1 0 0,-1 0 0,0 3 0,0-3 0,-4 0 0,0 0 0,-3 0 0,-1 0 0,0 4 0,-4-4 0,5 0 0,3 0 0,4 0 0,0 5 0,4-5 0,-4 3 0,4-3 0,0 0 0,0 0 0,-7 0 0,-1 0 0,4 0 0,-8 0 0,4 0 0,0-3 0,0 3 0,0 0 0,0 3 0,4-3 0,1 0 0,3 0 0,-4 0 0,-4 0 0,0 4 0,4-4 0,-4 3 0,-4-3 0,4 0 0,-4 5 0,5-5 0,-1 3 0,1-3 0,-1 4 0,-4 1 0,0-5 0,0 0 0,0 0 0,0 2 0,0-2 0,0 0 0,4 0 0,5 0 0,-1 6 0,4-3 0,0-3 0,-4 4 0,4-4 0,-4 3 0,0-3 0,-1 0 0,2 4 0,-5 1 0,4-5 0,4 3 0,0 2 0,0-3 0,0 2 0,0 2 0,1-4 0,-1-2 0,-4 5 0,-4-2 0,0-3 0,0 0 0,-3 0 0,-1 4 0,4-8 0,-4 8 0,4-4 0,1 4 0,-1-4 0,4 4 0,-4-4 0,0 3 0,0-3 0,-8 4 0,4-4 0,0 0 0,0 5 0,5-5 0,-1 3 0,4-3 0,0 8 0,4-8 0,-4 3 0,0 3 0,0-3 0,-8-3 0,0 4 0,1-4 0,-5 0 0,0 3 0,-4-3 0,8 0 0,4 5 0,-4-5 0,4 3 0,-4 1 0,4 1 0,4-5 0,0 7 0,-3-7 0,4 4 0,-1-4 0,-4 0 0,4 3 0,0-3 0,-4 0 0,0 0 0,0 0 0,-4 0 0,5 0 0,-5 0 0,-4 0 0,0 0 0,0 5 0,0-5 0,-8 0 0,4 0 0,-4-5 0,0 5 0,0 0 0,-4 0 0,0 0 0,0 0 0,-4-7 0,4 11-44,-8-8-1,-4-3 1,-8-5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0:45:16.522"/>
    </inkml:context>
    <inkml:brush xml:id="br0">
      <inkml:brushProperty name="width" value="0.4" units="cm"/>
      <inkml:brushProperty name="height" value="0.8" units="cm"/>
      <inkml:brushProperty name="color" value="#CCC1D9"/>
      <inkml:brushProperty name="tip" value="rectangle"/>
      <inkml:brushProperty name="rasterOp" value="maskPen"/>
      <inkml:brushProperty name="fitToCurve" value="1"/>
    </inkml:brush>
  </inkml:definitions>
  <inkml:trace contextRef="#ctx0" brushRef="#br0">105 32 1 0,'0'0'21'15,"0"0"3"-15,0 0-4 16,0 0 2-16,0 0 3 15,0 0 5-15,-40-18-6 0,40 18-1 16,0 0-5-16,0 0-3 16,-33-8 1-16,33 8-3 15,0 0 0-15,0 0-4 16,0 0 3-16,0 0-2 16,0 0 1-16,0 0 2 15,-36 0-1-15,36 0-1 16,0 0-2-16,0 0 0 15,0 0-1-15,0 0 1 16,0 0-2-16,33 30 0 16,-33-30-1-16,0 0-1 15,47 10 1-15,-47-10 0 0,37 8 0 16,-37-8-2-16,40 3 2 16,-40-3-3-16,36 4 1 15,-36-4-1-15,37 4-2 16,-37-4 0-16,32 11-1 15,-32-11 1-15,33 11-2 16,-33-11 3-16,33 7-3 16,-33-7 1-16,36-4 1 15,-36 4-1-15,41-18 0 16,-41 18 0-16,51-33 0 16,-51 33-1-16,51-29 1 15,-51 29-2-15,43-25-6 16,-43 25-15-16,37-4-42 0,-37 4-42 15,0 0-2-15,0 0-1 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3.28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53 66,'4'0'22,"-4"0"-2,0-4-4,4 12-1,-8-16-2,12 12 1,-8-12-2,8 12-1,-4-12-3,4 8 0,0-8-2,0 8-1,0-4 0,4 4-2,-4-4 0,0 4-1,0-4 0,4 4 0,-4-4 0,8 4-1,-4-4 1,4 4-1,0-4 1,0 4-1,0-4 0,-4 4 0,0-4 0,-3 4 0,-1 0 0,-5 0 0,1 0 0,0 0-1,0 4 1,4-4 0,0 0-1,0 4 1,0-4 0,0 4 0,4-4 0,-4 0-1,0 0 0,4 4 0,-8-4 0,4 0 0,0 4 0,0 0 0,4-4 0,-4 4 0,4 0 0,-4-4 0,8 0 0,-8 0 0,4 0 0,-4 0 0,0 0 0,0 0 0,0 0 0,-8 0 0,4 0 0,0 0 0,-4 0 0,0 0 0,4 0 0,-4 0 0,0 0 0,0 0 0,4 0 0,-8-8-17,8 8-25,-4-4 0,0 0 0,-4 4-1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4.42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 49,'4'0'13,"-4"4"2,4 0 2,-4-4 1,4 4 0,-8-8-2,8 12 0,-8-16-2,12 16-2,-12-12-4,8 12 0,-8-12-2,12 11 0,-8-7-2,8 4 0,0-4 0,0 4-1,0-4 1,4 0-1,0 0 0,0 4 0,0-8-1,0 8 0,0-4 0,-1 0-1,1 4 0,4-4 0,0 0 0,0 4-1,0-4 1,0 0-1,4 0 0,-4 0 0,-4-4 0,4 4 0,-7-4 0,3 0 0,-4 0 0,0 4 0,-4-4 0,4 4 0,-4-3 0,4-1 0,0 4 0,0 0 0,-1 0 0,1-4 0,-4 4 0,4-4 0,0 4 0,-4 0 0,0 0 0,0 0 0,0 0 0,-4 4 0,4-4 0,0 0 0,0 0 0,0 4 0,0-4 0,0 0 0,4 0 0,-4 4 0,0-4 0,4 0 0,-4 0 0,4 0 0,-4 0 0,4 0 0,-4 3 0,-4-10-10,0 7-32,-4 4 0,-4-1-1,-8-3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5.734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0 68,'-4'0'24,"4"0"-6,4 4 0,-8-8-1,16 13-2,-16-14-1,16 14-1,-16-13-1,17 8-2,-17-8-1,12 8-2,-4-4-1,4 0-1,0 0-2,4 0 0,0 0-1,4 0 0,0 0 0,0 0-1,0 0 1,0 0-1,-4 0 0,0 0 0,0 4 0,0-4-1,5 0 0,-5 0 0,4 0 0,0 0 0,0 0 0,-4-4 0,0 4 0,-4 0 0,0 0 0,0 0 0,-4 0 0,0 0 0,0 4 0,4-4 0,0-4 0,4 8 0,0-8 0,0 4 0,1 0 0,-5 0 0,4 0 0,-8 0 0,4 0 0,-8 0 0,0 0 0,0 4 0,4 0 0,-4-8 0,8 17-25,0-13-17,-4 4-1,0-4 1,-4 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6.796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50,'4'0'26,"-4"6"-3,4-12 2,0 12-3,0-12-2,8 12-4,-8-12-2,16 12-3,-4-16-2,4 14-2,0-8-1,7 4-1,-7-5-2,4 5 1,-8-5-1,4 5-1,-4 0 0,0 0 0,0 0-1,-4 5 0,4-5 0,0 9 0,0-9 0,4 11-1,0-11 0,-4 9 0,3-9 0,1 0 0,0 0 0,0 5 0,-4-10 0,4 5 0,-4 0 0,0-5 0,-4 5 0,0-4 0,0 4 0,-8 0 0,4 0 0,-4-5 0,4 14-10,-8-9-31,4 0-1,0 0 0,-4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7.96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73 47,'8'4'31,"-4"-8"2,4-5-7,4 13-8,-12-13 0,20 14-1,-16-17-5,16 12-2,-8-9-3,8 9-1,0-9-1,4 9-1,-4-9 0,4 9-2,-4-8 1,4 8-1,-4-4 0,5 4 0,-5 0-1,-4-5 0,4 5 0,-4 0 0,4 0 0,-4 0 0,-1 5-1,6-5 0,-9 0 0,4 0 0,-4 0 0,-4 0 0,0 0 0,0 0 0,0-5 0,0 5 0,0 5-4,-8-18-16,8 17-21,-4-4 0,-4-4-1,-4 4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18.92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 39 49,'9'8'29,"-9"-12"2,4 0-3,4 8-11,-4-8-2,8 4-3,-8-6-3,12 12 0,-8-16 0,12 10-1,-12-5-1,8 5-1,-3-4-1,3 4 0,-8 0-1,8 0 0,0-5-2,4 5 1,-4-5-2,5 5 1,-1 0-2,-1-4 0,-3 4 0,0 0 0,0 0 0,5 0 0,-9 0 0,0 0 0,0 0 0,4 0 0,-4 0 0,4 0 0,0 0 0,-4 0 0,5 0 0,-5 0 0,0 4 0,-4-8-1,4 13-15,-4-9-26,-4 0 0,-8-5 1,-4-4-1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20.07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50 64,'8'4'29,"-8"-13"2,8 4-14,4 10-4,-8-15 0,12 10-1,-8-10-1,8 10-2,-4-4-1,4 4-1,-4-10-2,4 10 0,0-5-1,0 5 0,-8-4-2,8 4 1,-4 0-2,4 0 1,0 0-1,0 0 0,-4 0 0,4 0 0,0 4 0,0-4-1,-4 5 1,0-5-1,0 0 1,-4 5-1,0-5 1,4 0 0,-4 0-1,8 0-1,-4 0-1,4-5-4,8 15-13,-12-10-21,4 0 0,-8 0 0,-4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2.35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-2441 1672 52,'0'0'25,"0"0"-2,0 0-1,0 0-5,0 0-4,0 0-2,0 0-3,3 16-2,-3-16-2,-7 29 0,-1-10-2,-1 10-1,0-3 0,-2 7 0,2-6 0,1 1 0,3-2-1,-1-2 0,4-6 0,2-18 0,6 26 1,-6-26-1,17 14 0,-17-14 0,22 8 0,-22-8 0,27 7 1,-6-3-1,-1 1 0,4 1-1,0-1-1,-2-5-3,9 6-13,-3-6-16,-8-13-1,4 4-1,-14-17 1</inkml:trace>
  <inkml:trace contextRef="#ctx0" brushRef="#br0" timeOffset="-664.038">-2453 1815 19,'24'-4'27,"-14"-23"1,-1 6-11,11-1 0,-5-9 0,11 7-1,-10-12-2,16 8-2,-12-11-3,8 14-2,-6-10-3,0 11 0,-6 2-2,-1 5-1,-15 17 0,19-23 0,-19 23-1,0 0 0,0 0-1,-2-17-1,2 17-3,-4-16-2,4 16-8,4-17-8,-4 17-11,7-20-2,-9 3 3,2 17 0</inkml:trace>
  <inkml:trace contextRef="#ctx0" brushRef="#br0" timeOffset="1520.0869">-2390 102 14,'-16'5'27,"16"-5"1,0 0 1,0 0-12,0 0 0,0 0-2,0 0-4,0 0-1,0 0-1,0 0-2,1 17-2,-1-17 0,0 0-2,-16-2 1,16 2-1,-17-2-1,17 2 1,-18-3-1,18 3 0,-28-6 0,28 6 0,-33-13-1,16 6 0,-7-6 0,-3 2 0,-3-5 0,-3 1-1,-4-2 1,0 3 0,0-3 0,0 2 0,2 3 0,4 2 0,2 5 0,5-2 0,1 1 0,5 1 0,1-1-1,17 6 0,-25-11 1,25 11-1,-24-17 0,24 17 0,-24-16 0,24 16 0,-24-18 0,24 18 0,-17-11 0,17 11 0,0 0 0,0 0-1,0 0 1,0 0 0,0 0 0,-17-4 0,17 4 0,0 0 0,0 0 0,0 18 0,0-18 1,2 22-1,-2-22 0,4 31 0,-2-10 0,0 1 0,-2 2 0,0-1 0,2 1 0,-2-3 0,1-1 0,-1-20 0,2 27 0,-2-27 0,0 0 0,0 17 0,0-17 0,0 0 0,0 0 0,-3-17 0,3 17-1,-8-27 1,6 8 0,-3-3 0,-1-5 0,3-4 0,-3 3 0,2 2 0,2 4 0,-1 6 0,3 16 0,0-20 0,0 20 0,0 0 0,24 0 0,-24 0 0,33 3 0,-9-5 0,-2 2 1,6-3-1,-4-1 0,-2 0 0,-2 1 0,-20 3-1,22-11-2,-20-6-4,-2 17-18,0 0-15,7-35 2,-10 17-2,-10-13 1</inkml:trace>
  <inkml:trace contextRef="#ctx0" brushRef="#br0" timeOffset="2619.1497">-1953-1750 28,'0'0'27,"0"0"-4,0 0 0,0 0-1,0 0-5,0 0-2,0 0-3,0 0 0,0 0-5,-20 11-1,20-11-1,0 0 0,-22 18 0,5-18-1,17 0-1,-35 7-1,13-1 0,-9-3 0,1 5 0,-5-3-1,0 3 0,-4-1 0,1 2-1,-1 0 1,-2 1 0,3 1 0,1 0 0,-2-2-1,4 4 1,2-2-1,1 0 1,5 0-1,1-2 0,6 0 0,3-4 0,17-5 0,-22 11-1,22-11 0,0 0-1,-17 10-2,17-10-1,0 0-4,0 0-3,0 0-7,0 0-12,0 0-5,8-21 1,-10 3 0</inkml:trace>
  <inkml:trace contextRef="#ctx0" brushRef="#br0" timeOffset="3016.1725">-2600-1743 33,'0'0'28,"0"0"3,0 0-7,-11 20-4,7-2-4,4-18-3,-18 35-3,1-18-2,8 12-2,-11-7-2,5 6 0,-9-4-1,7 3 0,-3-3-1,5 2-1,-3-4 1,3-4-1,4-1 0,11-17 0,-9 24-1,9-24 0,0 0 0,22 20 1,-4-18-1,6 1 1,4-3-1,3 0 1,3 0-1,-3 0 0,2 2 1,-5-2-1,-4 2-2,-6-4-1,4 9-4,-22-7-9,21-14-19,-21 14-1,0 0 0,18-15 0</inkml:trace>
  <inkml:trace contextRef="#ctx0" brushRef="#br0" timeOffset="4110.2351">-2757-2854 39,'0'0'25,"0"0"0,0 0-5,0 0-2,0 0-4,0 0-2,0 0-3,0 0 0,-18 6-3,18-6 0,-19 7-2,3-7 0,16 0 0,-32 9 0,12-1-1,-8-7 0,8 7 0,-9-6-1,5 3 0,-4-5 0,-2 2-1,-3-2 1,6 0-1,-3-2 0,2 0-1,1-1 1,-3 1 0,4-2-1,2 4 1,0-2-1,4 2 1,4 0-1,-1 0 0,17 0 0,-17 0 0,17 0-1,0 0 1,0 0 0,0 0-1,0 0 0,0 0-1,0 0 0,-16 2-2,16-2-1,0 0-2,0 0-4,0 0-4,16 2-8,-16-2-7,0 0-4,0 0 0,11-22 3</inkml:trace>
  <inkml:trace contextRef="#ctx0" brushRef="#br0" timeOffset="4570.2614">-3212-2953 40,'0'0'29,"0"0"2,0 0-8,0 0-8,0 0 2,-17 20-5,0-16-1,17-4-4,-27 22-2,6-6-1,-4-5-1,1 6-1,-4-6 0,8 4 0,-4-4 0,7-2-1,17-9 0,-26 16 1,26-16-2,0 0 1,-9 17-1,9-17 1,0 0-1,22 26 1,-22-26 0,32 24 0,-10-10 0,4 3 0,-2-1 1,3 1-1,-1-1 0,-2 1 0,-2-4-1,-3-2 1,-19-11-1,22 14 0,-22-14-3,0 0-2,20 13-11,-20-13-21,0 0 1,0 0 0,0 0-2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21.07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 16 69,'-5'0'32,"1"-4"-4,8 8-3,-12-8-5,16 8-4,-12-12-3,13 16-2,-9-16-2,16 12-2,0-8-2,4 4 0,5 0-2,7-3 1,5 3-2,-1 0 1,1-4-1,0 4-1,-5 0-1,0 0 0,-4 0 0,-3 0 0,-5 0 0,0 0 0,0 0 0,1 0 0,-1 0 0,0 0 0,-3 0 0,3 4 0,-8-4 0,5 0 0,-5 3 0,-4-3 0,4 0 0,-8-3 0,8 10-4,-16-7-37,8 0-2,0-4 0,-8 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5:23.781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 18 70,'-4'-4'24,"4"4"-1,4 0-4,-8-3-3,8 6-2,-8-6-4,8 6-1,-8-6 0,8 6-2,-4-6 0,4 6-1,-4-3-1,8 4-1,-4-8 0,8 8 0,-8-4-1,9 4 0,-1-4-1,-4 3 0,4-3-1,-4 0 1,0 0-1,4 0 0,-8 0 0,4 4 0,-4-4 0,0 0 0,-4 0 0,4 0 0,-4 0 0,4 0 0,0 0 0,4-4-1,0 4 0,0 0 0,5 0 0,-1-3 0,4 3 0,-4-4 0,4 4 0,-4 0 0,-4 0 0,0 0 0,-4 0 0,0 0 0,0 0 0,-4 0 0,4 0 0,4 0 0,0 0 0,1 4 0,3-4 0,-4 3 0,4-3 0,-4 0 0,4 0 0,-8 0 0,0 0 0,0 0 0,-4 0 0,4 0 0,-8 0 0,8 0 0,-8 0 0,8 0 0,-4 0 0,4 0 0,0 0 0,0 0 0,0 0 0,-4 0 0,8 0 0,-8-7-4,16 7-32,-8-7-6,0 3 0,-3-3-1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6:09.984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 64 69,'-18'-17'30,"18"0"-8,18 34-4,-36-51-3,54 68-3,-54-68-1,36 51-1,-36-34 0,36 34-1,-36-34-2,36 34 0,-36-34-2,36 34-1,-36-34-1,36 34 0,-1-34-1,1 34 0,0-34 0,-1 34-1,19-17 1,-1 0 0,1 0 0,-1 0-1,-17 0 1,17 17 0,-17-17-1,17 0 0,1 0-1,-1 0 0,1 0 0,17 0 0,0 0 0,18 0 0,-1 0 0,1 0 0,0-17 0,-18 17 0,0 0 0,0 0 0,-17 0 0,-18 0 0,-1 0 0,19 0 0,-36 0 0,17 0 0,1 17 0,0-17 0,0 0 0,17 0 0,-17 17 0,17-17 0,-17 0 0,-1 0 0,19 0 0,-36 0 0,18 0 0,-1 18 0,1-18 0,-18 17 0,35-17 0,-17 0 0,0 17 0,17-17 0,18 17 0,-17-17 0,-1 17 0,18-17 0,-17 17 0,-19-17 0,19 0 0,-19 0 0,1 17 0,-18-17 0,18 0 0,-18 0 0,0 0 0,0 0 0,0 0 0,0 0 0,0 0 0,0 0 0,18 51-4,-36-51-39,-35 34 0,-18-34-1,-35 17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6:23.218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 54,'0'0'21,"4"-3"2,0 6-1,-8-9-3,8 12-2,-8-12-3,8 9-3,-8-6-2,8 6-1,-4-6-1,4 3-2,-4 0 0,0 3-1,0-3 0,8 3-1,-8 0 0,8 3-1,-4-3 0,8-3 0,-4 3-1,13 1 0,-5-4 1,0 0-1,0 0 0,0 0 0,0 0 0,-8 0 0,4 0 0,-4 0 0,0-4-1,-4 4 1,0 0-1,0 0 0,4 0 1,-4 0-1,4 0 0,0 0 0,0-3 0,0 3 1,0 0-1,0 0 0,0 0 0,0 0 0,-4 0 0,0 0 1,0 0-1,4 0 0,-4 0 0,4 0 1,0 0-1,0 0 0,0 0 1,0 0-1,-4 0 0,4 0 1,-4 0-1,-4 0 0,4 0 1,-4 0-1,0 0 0,0 0 0,0 0 0,0 0 1,0 0-1,0 0 0,0 0 0,0 0 0,0 0 0,4 0 0,-4 0 0,-4 0-2,8 3-3,-12-12-14,8 12-22,-4-3-1,0 0 1,-4 0-1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9:54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57,'0'0'22,"4"-4"1,-4 8-1,0-4-1,4 4-3,-12-8-6,12 8-4,-4-8-2,0 8-2,0-8 0,0 8-1,0-8 1,0 8-1,0-8 1,8 4-1,-8 0 0,8 0 0,1 0-1,3 0 0,-4 0-1,8 0 0,0 0 0,-4 0 0,0 0 0,0 0-1,-3 0 1,-1 0 0,0 0 0,-4 0 1,0 0-1,0 0 0,0 0 0,4 4 0,0-4 0,0 3-1,0-3 1,4 0-1,0 4 0,1-4 1,-5 0-1,0 0 0,0 0 1,0 0-1,-4 0 1,0 0-1,4 0 0,-4 0 0,4 0 1,0 0-1,0 0 0,0 0 0,1 0 1,-5 0-1,0 0 0,0 0 0,-4 0 0,4 4 1,-4-8-1,4 8 0,4-4 0,0 0 0,0 0 1,0 0-1,0 0 0,-4-4 1,4 4-1,-4 0 0,0 0 1,0 0-1,0 0 0,5 4 0,3-4 1,0 0-1,0 0 0,4 0 0,-4 0 0,-4 0 1,0 0-1,0 0 1,-4 0 0,-4 0-1,0 0 1,0 0 0,5 0-1,-5 0 0,0 0 0,0 0 0,0 0 0,4 0 0,-4 4 0,0-4 0,0 0 0,4 0 0,-4 0 0,4 0 0,0 0 0,0 0 0,0 0 0,0 0-1,4 3-4,-12-10-23,8 11-14,-8-8 1,0 0-1,-8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10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54,'0'-4'21,"4"4"-2,0 0 0,-4-4-2,4 8-1,-4-8-2,8 8-3,-8-12-3,12 8-1,-8-4-2,8 4 0,-12-8-1,12 12-1,-8-8 0,4 4 0,0 0-1,0 0 1,0 0-1,4 0 0,0 0 0,8 0 0,-4 0 0,4 0-1,-4 0 1,0 0 0,0-4-1,-4 4 1,1 0-1,-5 0 0,0 0 0,0 0 0,0 0 0,4 0 0,-4 0 0,4 0 0,0 0-1,4 0 1,-4 0 0,0 0-1,0 0 1,-4 4 0,4-4-1,0 0 1,0 0 0,8 4-1,0-4 0,0 4 1,0-4-1,4 4 0,-8-4 1,4 0-1,-4 0 0,-4 0 0,-4 4 1,4-4-1,0 0 0,0 0 1,5 4-1,-1-4 0,8 0 1,-4 0-1,4 0 0,-4 0 1,-4 0-1,0 4 0,-4-4 0,4 0 1,-8 0-1,0 0 1,4 0-1,-4 0 0,8 0 1,0 0-1,0-4 0,0 4 0,4 0 0,-4 0 0,-4 0 0,4 0 0,-8 0 0,4 0 0,-4 0 0,4 0 0,1 0 0,-5 0 0,4 0 0,-4 0 0,4 0 0,0 0 0,-4 0 0,4 0 0,0 0 0,0 0 0,0 0 0,0 0 0,4 0 0,-4 0 0,4 0 0,0 0 0,-4 0 0,0 0 0,0 0 0,0 0 0,-4 0 0,0 0 0,0 0 0,0 0 0,-4 0 0,4 0 0,0 4 0,-4-4 0,4 0 0,0 4 0,4-4 0,-8 0 0,8 0 0,-4 0 0,4 4 0,-4 0 0,0-4 0,4 0 0,-4 3 0,1-3 0,-1 4 0,0-4 0,0 0 0,0 0 0,0 4 0,-4 0 0,4-4 0,-4 0 0,4 0 0,-4 0 0,4 0 0,4 0 0,-8 0 0,8 0 0,-4 4 0,4-4 0,0 0 0,-4 0 0,4 4 0,-8-4 0,8 0 0,-8 0 0,4 0 0,-4 0 0,4 4 0,-4-4 0,4 0 0,0 0 0,-4 0 0,0 0 0,0 4 0,0-4 0,0 0 0,-4 0 0,0 0 0,4 4 0,0-4 0,0 0 0,0 0 0,4 4 0,0-4 0,-4 4 0,0-4 0,0 0 0,0 0 0,0 0 0,-4 0 0,4 4 0,-4-4 0,0 0 0,0 0 0,0 0 0,0 0 0,4 0 0,-4 0 0,0 0 0,4 4 0,-8-12-5,8 16-38,-8-4 1,-4 0-2,0-4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23.1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 45 52,'-4'-8'21,"8"8"-3,0-4-2,0 0-4,0 4-2,0-7-2,4 7-1,-4-4-1,0 8 0,0-8-1,0 4-1,-4 0 0,4 0-1,4-4 0,0 4-1,0-4 0,4 4 0,-4-4 0,8 0 0,-8 4-1,4 0 1,-4 0-1,0 0 0,0 0 1,8 4-1,-4 0 0,4-4 1,4 4-1,0 0 0,0-4 0,-4 0 1,0 0-1,0 0 0,-7-4 0,-1 4 0,-4 0 0,-4 0-1,0 0 1,0 0-1,4 0 0,-4 0 1,8 4-1,4-4 0,0 0 0,0 0 0,4 0 1,0 0-1,0 0 0,-4 0 0,-4 0 0,0 4 0,0-4 0,-8 0-1,4 0 1,0 4-1,-4-1-1,0-3 0,4 4 0,-4-4-1,4 4-2,-4-4-1,8 8-4,-12-12-8,8 0-14,0 8-2,-4-8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26.23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53,'0'0'13,"8"8"-2,0-3 0,0 3 2,0 0-1,0 1-1,0 0 0,-4-9-3,4 8-1,0-8-1,0 4-1,-4-4 0,8 4-1,-4-4 0,9 4 0,-9-8 0,12 4 0,-12-4-1,4 4 1,-4-4-1,4 4-1,-8-4 0,0 4 0,0-4 0,0 4-1,0 0 0,0-5-1,-1 5 1,1-4 0,4 4-1,-8 0 1,4-4 0,0 4-1,-4 0 1,0 0-1,0 0 1,0 0-1,4 0 0,1 0 0,-1 0 0,4 0 0,0 0 0,4 0 0,0 0 0,-4 0 1,4 0-1,-4 0 0,0 4 0,-4-4 0,0 0 0,0 0 0,0-4 0,4 4 0,-4 0 0,4 0 0,1-5 0,-1 5 0,0 0 1,0 0-1,0-4 0,-8 4 0,8 0 0,-8 0 0,4 0-1,-4 0-2,8 9-8,-16-9-14,8 0-11,8 8-1,-16-3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27.1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 62,'4'-4'21,"4"8"-2,0-4-3,-4 0-2,8 4-4,-8-4-2,12 4-1,-8-4-1,12 8-1,-8-8-1,8 4 0,-8-4-1,8 0-1,-8 0 0,0 4-1,-4-4-1,-4-4-4,12 8-21,-4 1-7,-8-5-1,4 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28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58,'16'8'12,"0"-8"-1,0 8-2,5-4 0,-1 0-2,0-4-1,0 4-2,0 0 0,0-4-1,0 0 0,-8 0 0,4 4-1,-8 0 1,4-4-1,-4 4 0,4 0 0,0-4-1,0 9 1,4-9 0,-4 7-1,8-3 1,-4 0-1,4 0 0,0 4 1,-4-8 0,4 8 0,-4-8 1,4 4-1,-4-4 1,0 0 0,-4 0 0,1 0-1,-5 0 0,4 0 0,-4 0-1,4 4 0,0-4 0,0 0 0,4 0-1,0 0 1,0 0 0,0 0 0,-4 0 0,4 0 1,-4 0-1,0 0 0,-4 0 0,4 0 0,0 0 0,0 0-1,0-4 1,0 4-1,0 0 0,0 0 1,-4 0-1,0 0 0,0 4 0,0-4 0,-4 0 1,4 0-1,4 0 0,-4 0 0,8 0 0,0 4 1,0-4-1,-4 0 0,0 0 1,0 4-1,-4-8 1,1 8 0,-5-8-1,0 4 1,0 0 0,0 4-1,4-8 1,4 8-1,0-4 0,0 0 0,4 0 0,-4 0 1,0 0-1,0 0 0,-4 0 0,0 0 1,-4 0-1,0 0 0,4 0 0,-4 0 1,4 0-1,4 0 0,-4 0 0,0 4 0,0-4-2,-4-4-6,4 0-27,-4 8 0,-8-4 0,0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4.26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1819 997 2,'3'22'18,"-21"-31"2,18 9-1,0 0-5,0 0 0,0 0-2,0 0-3,-19 9 0,19-9 0,0 0 0,0 0-2,0 0 0,0-19-1,0 19-1,10-16 2,-10 16 0,20-35-2,4 15 1,-6-13 1,10 5-2,-6-16 1,15 8-1,-8-14 0,10 8-1,-7-10 0,4 12-1,-6-6-1,-1 9 0,-5 2-1,2 6 0,-9 3 0,1 6 0,-5 2-1,-13 18 1,19-24-1,-19 24 0,0 0 0,18-22 0,-18 22 0,0 0 0,0 0 0,0 0 0,11-17 0,-11 17 0,0 0 1,0 0-2,0 0 1,0 0 0,0-18 0,0 18-1,0 0 1,0 0-2,0 0 0,-22-11 0,22 11 1,-20 4-1,20-4 0,-22 5 0,22-5 1,-21 8 0,21-8 1,-18 3 0,18-3 0,0 0-1,-17-2 1,17 2 0,0 0 0,0 0-1,0 0 1,0 0 1,0 0-1,19-5 1,-19 5 1,31-2-1,-9-2 1,6 4-1,1 0 1,5 2 0,-7 2-1,1 1 1,-6 3 0,-4 6-1,-18-14 0,23 33 0,-23-12 0,-4-3-1,0 4-2,4-22-2,-15 40-6,-7-32-12,6 6-17,3 3 2,13-17-2,-22 28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31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90 46,'0'-4'18,"12"4"-2,-4-4-2,4 4-2,0 0 0,-4-4-2,4 8 1,-8-8-2,8 8 1,-12-8-2,8 8 0,-8-8-2,8 8-1,-8-8-1,8 8-1,0-8 0,0 8-1,4-8 0,0 4 1,-4 0-1,4 0 0,0-4 1,-4 4-2,-3 0 1,3 0 0,-4 0-1,0 0 0,0-4 0,0 4-1,8 4 1,-4-4 0,4 0-1,0 0 1,0 0 0,0 0-1,0 0 1,-4 0 0,0 0-1,-4 0 1,0 0-1,0 0 0,0 0 1,0 0-1,0 0 0,0 0 0,0 0 0,0 0 0,0 0 0,0 0 0,0 0 1,-4 0-1,4 0 0,0 0 0,-4 0 0,4 0 0,0 0 0,0 0 0,0 0 0,0 0 0,0 0 0,0 0 0,0 0 1,0 0-2,4 0 1,-4 4 1,0-4-1,4 0 0,0 0 0,0 0 0,0 4 0,0-4 0,0 0 0,4 0 0,-8 0 0,4 0 0,-4 0 0,0 0 1,0 0-1,0 0 0,-4 0 0,4 0 0,0 0 0,0 0 0,4 0 0,1 0 0,-1 0 0,0 0 0,4 0 0,-4 0 0,0 0 0,0 0 0,0 0 0,0 0 0,0 0 0,0 0 0,0 0 0,4 0 0,0 0 0,0 0 0,-4 0 0,4 0 0,0 0 0,-4 4 0,4-4 0,-4 0 0,0 0 0,8 0 0,-4 0 0,8 0 0,-4-4 0,4 4 0,0 0 0,0 0 0,-4 0 0,1 0 0,-1 0 0,-4 0 0,0 0 1,0 0-1,-4 0 0,4 0 0,4 0 0,0 0 0,-4 0 0,8 0 1,-4 0-1,0 0 0,-4 0 0,0 0 0,0 0 0,-4 0 0,4-4 1,-4 4-1,0 0 0,4 0 0,-4 0 0,4-4 0,4 4 0,0 0 0,-4 0 0,1 0 0,-1-4 1,4 4-1,-12 0 0,8 0 0,-4 0 0,4 0 0,-4 0 1,0 0-1,4 0 0,0 0 0,0 0 0,-4 0 0,4 0 0,-4 0 0,4 0 0,-4 0 0,0 0 0,0 0 0,0 0 0,0 0 0,0 0 0,4 0 0,0 0 0,-4 0 0,4 0 0,0 0 0,0 0 0,0 0 0,-4 0 0,0 0 0,-4 0 1,4 0-1,-4 0 0,4 4 0,-4-4 0,4 0 0,1-4 0,3 4 0,-4 0 0,0 0 0,0 0 0,0 0 0,0 0 0,0 0 0,0 0 0,0-4 0,0 4 0,0 0 0,0 0 0,4 0 0,0 0 0,-4 0 0,0 0 0,4 0 0,-4 0 0,4 0 0,-8 0 0,4 0 0,-4-4 1,8 4-1,-4 0 0,4 0 0,0 0 1,0 0-1,4-4 0,0 4 1,0 0-1,0 0 0,-4-4 0,4 4 1,-3 0-1,-1 0 0,0 0 0,4 0 0,0 0 0,0-4 1,0 4-1,8 0 0,-4 0 0,0 0 1,0 0-1,0 0 0,0 0 0,0-4 0,-4 4 0,0 0 0,4 0 1,0 0-1,4 0 0,5 0 0,-1 0 0,0 0 0,0 0 0,0 0 0,0 4 0,-4-4 1,-4 0-1,4 0 0,0 0 1,0 0-1,0 4 0,4-4 1,1 0-1,-1 4 0,4-4 1,0 4-1,0-4 0,4 4 1,-4-4-1,0 0 0,0 0 0,0 0 1,-4 0-1,1 4 0,-1-4 0,0 0 0,-4 0 0,0 0 1,-4 0-1,4 0 0,0 0 0,-4 0 0,4 0 0,-4 0 0,4 0 0,4 0 0,-4 0 0,1 0 1,-1 0-1,0 0 0,-4 0 0,4 0 0,-8 0 0,4 0 0,0 0 1,-4 0-1,4 0 0,-4 0 0,4 0 0,0-4 0,0 4 0,0 0 1,-4 0-1,0 0 0,-4 0 0,5-4 0,-5 4 0,-4-4 0,4 4 1,0 0-1,4-4 0,-4 0 0,0 4 0,0-4 0,4 0 0,-4 4 0,0-4 0,0 1 0,0 3 0,-4-4 0,4 4 0,0-4 0,4 4 0,-4-4 1,0 4-1,0-4 0,4 0 0,-4 4 0,0 0 0,-4-4 0,0 4 0,0 0 0,0-4 0,0 4 0,1 0 0,3 0 0,0 0 0,4-4 0,0 4 0,0 0 0,0 0 0,0-4 0,-4 4 0,0 0 0,-4 0 0,4 0 0,-4 0 0,0 0 0,0 0 0,4 0 0,0 0 0,4 0 0,-4 0 0,4 0 0,0 4 0,4 0 0,-8-4 0,0 0 0,-4 4 0,4-4-1,0 4 1,-3 0 0,3 0 0,0-4 0,0 4 0,0 0 0,4-4 0,-4 4 0,0-1 0,-4-3 1,4 4-2,0 0 2,-4-4-1,0 0 0,0 4 0,4-4 0,-4 4 0,4 0 0,0-4 0,0 4 0,0 0 0,0 0 0,0-4 0,0 4 0,0 0 0,0-4 0,0 4 0,0-4 1,4 4-1,0 0 0,-3-4 0,3 4 0,0-4 1,0 4-1,-8-4 0,4 0 0,-4 4 0,4-4 0,-4 0 0,0 3 0,4-3 0,0 4 0,4-4 0,0 4 0,0-1 0,-4-3 0,8 0 0,-8 4 0,0 0 0,4-4 0,-8 0 0,4 4 0,0-4 0,0 4 0,-4-4 0,4 0 0,0 4 0,-4-4 0,5 0 0,-5 4 0,0-4 0,-4 0 0,4 0 0,-4 0 0,0 0 0,-4 0 0,4 0 0,0 0 0,-4 0 0,8 0 0,-8 4 0,4-4 0,0 0 0,0 0 0,0 0 0,0 0 0,0 0 0,0 0 0,-4 0 0,0 0 0,0 4 0,4-4 0,-4 0 0,0 0 0,4 0 0,-4 0 0,0 0 0,4 0 0,-4 0 0,0 0 0,0 0 0,0-4 0,4 12-19,-8-12-25,0 0 1,-12 0-1,-4-4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36.39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21 54,'4'-4'17,"4"-1"-2,8 5-1,-8-4-1,8 4-1,-8-4-2,12 4-1,-12-4-1,12 8-2,-12-8 0,8 4-2,-8 0 0,8 0 0,-8-5-1,4 10-1,-4-10 1,4 10-1,-4-10 0,4 10-1,-3-5 1,3 0-1,-4 0 0,4 0 0,-4 0-1,4 0 1,-4 0 0,0 0-1,0 0 0,0 0 1,0 0-1,-4 4 1,4-4-1,-4 0 1,4 0-1,-4 4 1,0-4-1,0 0 1,4 0-1,-4 0 0,4 0 1,0 0-1,4 0 0,-4 4 0,4-4 0,-4 0 1,0 0-1,0 5 0,0-5 0,0 0 0,-8 0 0,8 0 1,-4 4-1,4-4 0,4 0 0,1 0 1,3 4-1,-4-4 0,4 4 0,-4-4 1,4 0-1,-4 0 0,0 0 0,0 0 1,0 0-1,0 0 1,4 0-1,-4 0 0,0 0 1,0 0-1,-4-4 1,4 4-1,-4 0 1,0 0 0,4 0-1,-4 0 1,4 0-1,-3 0 1,3 0 0,0 0-1,0 0 1,4 0-1,-8 0 1,0 0 0,0 0 0,0 0-1,0 0 1,-4 0 0,4-4-1,-4 8 1,8-4-1,0 0 1,0 0-1,4 0 0,0 0 0,0 0 1,0 0-1,0 0 0,-4 0 1,0 0-1,0 0 1,1-4-1,-5 4 1,0 0-1,4 0 1,0 0-1,0 0 0,0 0 0,0 0 1,0 0-1,0 0 0,0 0 0,0 0 0,-4 0 1,0 0-1,0 0 0,0 0 0,0 4 1,4-4-1,-4 0 0,4 4 0,0-4 0,0 0 0,4 5 1,-4-5-1,0 4 0,5-4 0,-5 0 0,0 0 1,0 4-1,4-4 0,0 0 0,0 0 0,0 4 0,0-4 0,-4 0 1,0 0-1,4 0 0,-4 0 0,0 0 0,0 0 0,4 0 0,-4 5 1,8-5-1,1 0 0,-1 0 1,-4 0-1,0 0 0,0 0 1,0 0-1,0 0 1,-4 0 0,0 0-1,4 0 1,-4-5-1,4 5 1,-4 0-1,4 0 0,-4-4 1,4 4-1,0 0 0,0 0 1,1 0-1,-1 0 1,4 0-1,-4-4 0,0 4 1,0 0-1,0 0 0,0 0 1,0 0-1,4 0 0,-4 0 0,8 0 1,-8 0-1,4 0 0,4 4 0,-3-4 0,-1 0 1,-4 0-1,0 0 0,0 0 1,4 0-1,-4 0 0,0 0 0,0 0 1,4 0-1,-4 0 0,4 0 1,0-4-1,4 4 0,-3 0 0,3 0 1,-4 0-1,0 0 0,-4 0 0,-4 0 0,4 0 1,0 0-1,-4 0 0,4 0 0,0-4 0,4 4 0,-4 0 0,8 0 0,-4 0 0,-4 0 1,1 0-1,-1 0 0,-4 0 0,4 0 0,-4 0 0,4 0 0,0 0 0,4 4 0,-4-4 0,8 0 0,-4 4 0,4-4 0,-4 4 0,4-4 0,-3 0 1,3 5-1,-4-5 0,0 0 0,0 4 0,4-4 0,-4 0 0,4 0-1,-4 0 1,4 0 0,-4 0 0,4 0 0,-8 0 0,5 0 0,3 0 0,-4 4 0,4-4 0,-4 0 0,4 4 0,-4-4 0,0 0 0,0 0 1,0 0-1,4 5 0,-4-5 0,0 0 0,5 0 0,-1 0 0,0 0 0,0 0 0,0 0 0,0 0 0,0 0 0,0 4 0,0-4 0,-4 0 0,0 4 0,1-4 0,-1 0 0,4 4 0,-8-4 0,4 0 0,-4 5 0,4-5 0,-4 0 0,-4 0 0,0 0 0,0 0 0,0 0 0,4 0 0,-4 0 0,4 4 0,0-4 0,0 4 0,5-4 0,-9 4 0,4-4 0,0 5 0,-4-5 0,4 4 0,-4-4 0,4 4 0,-4-4 0,8 5 0,-4-5 0,4 4 0,-4-4 0,0 0 0,-4 4 0,4-4 0,-4 0 0,1 0 0,-5 4 0,4-4 0,-4 0 0,4 0 0,0 0 0,0 0 0,0 5 0,0-5 0,0 0 0,0 0 0,0 0 0,0 0 0,0 0 0,0 0 0,0 0 0,0 0 0,4 4 0,0-4 0,4 4 0,-4-4 0,5 0 0,-5 0 0,4 4 0,-4-4 0,-4 0 0,4 0 0,-4 0 0,4 0 0,-4 5 0,0-5 0,0-5 0,4 5 0,-4 5 0,0-5 0,0 0 0,0 0 0,-4 0 0,0 0 0,0 0 0,0 0 0,0 0 0,-4 0 0,9 4 0,-5-4 0,0 0 0,0 0 0,0 4 0,0-4 0,0 0 0,0 0 0,-4 0 0,4 0 0,-4 0 0,0 0 0,4 0 0,0 0 0,0 0 0,0 0 0,0 0 0,0 0 0,0 0 0,-4-4 0,4 4 0,-8 0 0,0 0 0,4 4 0,-16-4-39,12 4-4,-16-8-2,0 4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40.2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47 60,'4'0'20,"-4"-5"0,4 1-2,4 4-3,-4-8-2,8 12-1,-8-8-1,12 4-1,-8-4-1,8 8-1,-4-8-1,13 4-2,-5-4-1,4 4 0,0-5-1,8 5-1,-4-4 0,4 4 0,-4-4-1,4 4 1,1-4-1,-1 4 0,0 0 1,-4 0-1,0 0 0,0 0 0,0 0 0,0 0-1,0 0 1,1 0-1,-5 0 1,4 0 0,-4 0-1,0 4 1,0-4-1,-4 4 1,4-4-1,-4 0 1,0 0-1,0 0 1,1 0-1,3 0 0,-4 0 0,4 0 1,-4 0-1,4 0 0,-4 0 0,0 0 1,0 0-1,0-4 0,0 4 0,-4 0 0,5 0 0,-1-4 1,-4 4-1,4 0 0,-4 0 0,-4 0 0,4-4 0,0 4 1,-4 0-1,0 0 0,0 0 0,4 0 0,4 0 0,-8 0 0,8 0 0,-4 0 0,5-4 0,-1 4 0,0 0 0,0 0 0,0 0 0,4 4 0,-4-4 0,4 0 0,4 4 0,-4-4 0,4 0 0,1 4 1,-1-4-1,0 4 0,-4-4 0,4 0 0,-4 4 0,0-8 0,0 4 1,4 0-1,-4 0 0,5-4 0,-5 8 0,4-12 0,-4 12 0,4-8 0,0 8 0,-4-4 0,4 0 1,0 0-1,1 4 0,-1-4 1,4 0-1,0 0 1,0 0-1,-4 0 1,0 0-1,0 0 0,0 0 0,1 4 1,-5-4-1,4 0 0,0 5 0,-4-5 0,4 4 1,0-4-1,0 4 0,-8-4 0,4 0 0,-3 0 0,-5 0 0,0 0 0,0 0 0,0 0 0,0 0 0,-4 0 0,0 0 0,4 4 0,-4-4 0,0 0 0,0 0 0,-4 0 0,0 0 0,4 0 0,-4 4 0,0-4 0,4 0 0,4 0 0,-4 0 0,5 0 0,-1 0 0,0 0 0,0 0 0,0 0 0,-4 0 0,0 0 0,0 0 0,0 4 0,-4-4 0,4 0 0,0 0 0,0 5 0,0-5 0,-4 0 0,4 0 0,-4 4 0,0-4 0,0 0 0,-4 0 0,0 0 0,4 0 0,-8 0 0,4 0 0,0 0 0,0 0 0,-4 0 0,0 0 0,4 0 0,-4 4 0,0-4 0,0 0 0,4 0 0,-4 0 0,0 0 0,5 0 0,-1 0 0,0 0 0,4 0 0,0 0 0,0-4 0,0 4 0,8 0 0,-4 0 0,0 0 0,4 0 0,0-4 0,0 4 0,0 0 0,0 0 0,0 0 0,0-5 0,0 5 0,-4-4 0,4 4 0,-4 0 0,5-4 0,-5 4 0,8 0 0,-8 0 0,0 0 0,0 0 0,0 0 0,0 0 0,0 0 0,-4 0 0,4 0 0,-4 0 0,4 4 0,0-4 0,4 0 0,0 0 0,-4 0 0,8 0 0,-4 0 0,1 0 0,-5 0 0,4 4 0,0-4 0,0 0 0,-4 0 0,4 0 0,4 0 0,-4 0 0,4 0 0,0 0 0,4 5 0,-4-5 0,4 0 0,-3 0 0,-1 0 0,4 0 0,-4 0 0,0 0 0,0 0 0,0-5 0,0 10 0,0-10 0,0 10 0,0-5 0,0 0 0,-4 0 0,1 0 0,3 0 0,0 0 0,0 0 0,0 0 0,4 0 0,-4 4 0,4-4 0,0 0 0,-8 4 0,4 0 0,0-4 0,-4 0 0,1 4 0,-1-4 0,0 0 0,4 4 0,-4-4 0,4 0 0,4 0 0,-4 4 0,4-4 0,-4 0 0,0 5 0,0-5 0,0 0 0,-3 0 0,-1 0 0,0 0 0,-4 0 0,4 0 0,-8 0 0,8 4 0,-8-4 0,4 0 0,0 0 0,0 3 0,0-3 0,4 0 0,-4 4 0,4-4 0,0 4 0,0-4 0,0 0 0,-4 0 0,1 0 0,-1 0 0,-4 0 0,0 0 0,0-4 0,0 4 0,0 0 0,0-4 0,4 4 0,-4 0 0,0 0 0,0 0 0,0 0 0,0 0 0,0 0 0,0 0 0,0 0 0,0 0 0,0 0 0,4 0 0,-4 0 0,4 0 0,0 0 0,0 0 0,0 0 0,0 0 0,4 0 0,-3 4 0,-1-4 0,0 0 0,4 4 0,-4-4 0,0 0 0,0 0 0,0 4 0,0-4 0,0 0 0,0 0 0,0 0 0,0 5 0,0-5 0,-8 4 0,8-4 0,-8 0 0,4 0 0,0 4 0,-4-4 0,8 0 0,-8 4 0,12-4 0,-8 0 0,9 0 0,-1 0 0,-4 0 0,0 0 0,0 0 0,0 0 0,0 0 0,0 0 0,-4 0 0,8 0 0,-4 0 0,0 4 0,4-4 0,0 0 0,0 4 0,0-4 0,-4 5 0,4-5 0,1 4 0,-5-4 0,0 0 0,0 0 0,4 0 0,-4 0 0,4 4 0,0-4 0,-4 4 0,4-4 0,-4 4 0,0-4 0,4 4 0,-8-4 0,4 0 0,-4 5 0,4-5 0,0 0 0,0 0 0,0 0 0,0 0 0,1 0 0,-1 0 0,0 0 0,0 0 0,0 0 0,0 0 0,-4 0 0,4 0 0,0 4 0,0-4 0,-4 0 0,4 0 0,0 0 0,0 0 0,0 4 0,0-4 0,0 0 0,0 0 0,0 0 0,4 0 0,-8 4 0,4-4 0,1 0 0,-5 0 0,4 0 0,-4 0 0,4 0 0,-4 0 0,0 0 0,0 0 0,0 4 0,0-4 0,-4-4 0,0 8 0,0-4 0,-4-4 0,4 4 0,-4 0 0,0 0 0,4 4 0,-4-4 0,0 0 0,0 0 0,0-4 0,4 8 0,-12-8-30,8 8-14,-8-8 0,-8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44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52,'4'4'14,"0"-4"1,0 0 0,4 4-2,8-4 0,1 4-2,-1-8 0,12 8-2,-8-4-2,4 0 0,0 0-2,4 0 0,-8-4 0,4 4-1,-8-4-1,4 0 0,-3 1-1,3 3 0,-8-4-1,8 0 0,-8 4 0,0-4 0,0 4 0,4 0 0,-8 0 0,4 0 0,-4 0 0,0 4 0,0-4 0,0 4 0,8-4 0,-4 4 0,4-4 0,4 3 0,5 1-1,-1-4 1,0 0 0,0 0-1,0 0 1,-4 0-1,0 0 0,0 0 1,-8 0-1,4 0 0,-4 0 0,0 0 0,0 0 0,0 4 0,5 0 0,-5-4 0,4 4 0,0-4 0,-4 4 0,4-4 0,0 4 1,0-1-1,0-3 0,0 4 0,0-4 0,0 4 0,-4-4 0,4 4 0,0-4 0,0 0 0,-3 4 0,-1-4 0,4 0 0,0 0 0,0 4 0,4-4 0,0 0 1,-4 4-1,4-4 0,-4 3 0,0-3 0,4 0 0,-8 0 0,4 4 0,0-4 0,1 0 0,-1 0 0,4 0 0,0 0 0,0 0 1,-4-4-1,4 4 0,-4 0 0,0-3 0,0 3 0,0 0 0,0-4 0,0 4 0,5-4 0,-5 4 0,0-4 0,4 4 0,-8 0 1,4 0-1,0 0 0,-4 0 0,0 0 0,4 0 0,0 0 0,0-4 1,0 4-1,4 0 0,0-4 0,1 4 0,-1 0 0,0-4 0,0 4 1,0-3-1,-4 3 0,0-4 0,-4 4 0,0-4 0,0 4 0,-4-4 0,4 4 1,4-4-1,-8 0 0,8 4 0,-8 0 0,4 0 0,-4-4 0,-3 4 0,-1 0 0,0 0 1,0 0-1,-4 0 0,8 0 0,-4 0 0,0 0 0,4-3 0,-4 3 0,4 0 1,4 0-1,-8 0 0,4-4 0,0 4 0,0 0 0,0 0 0,4 0 0,-4 0 0,4 0 0,0 0 0,0-4 0,4 4 0,-8 0 0,4 0 0,-4 0 0,4-4 0,-4 4 0,0 0 0,0 0 0,0 0 0,5 4 0,-1-4 0,0 0 0,-4 0 0,0 0 1,0 0-1,0 0 0,-8 0 0,8 4 0,-8-4 0,8 0 0,-4 4 0,4-4 0,4 0 0,0 3 0,-4-3 0,4 4 0,-4-4 0,0 0 0,-4 0 0,0 0 0,0 0 0,0 0 0,4 0 0,-4 4 0,4-4 0,0 0 0,0 4 0,4-4 0,-4 0 0,0 0 0,1 4 0,-5-4 1,0 0-1,4 0 0,-4 0 0,4 0 0,0 0 0,0 0 0,0 4 0,4-4 0,0 0 0,0 0 0,0 0 0,0 0 0,-4 0 0,0 0 0,0 0 0,0 0 0,0 0 0,0 4 0,4-8 0,0 4 0,-4 0 0,8 0 1,-8 0-1,4 0 0,1-4 0,-5 4 0,-4 0 0,4 0-1,0 0 1,0 0 0,0 0 0,4 0 0,0 4 1,0-4-1,-4 0 0,0 0 0,0 0 0,-4 0 0,0 0 0,0 0 0,0-4 0,0 4 0,0 0 0,4 0 0,0-4 0,0 4 0,0 0 0,0 0 0,-4 0 0,0 0 0,0 0 0,0 0 0,-4 0 0,4-4 0,0 4 0,0 0 0,0 0 0,0 0 0,4 0 0,-4 0 0,4 0 0,-4 0 0,0 0 0,0 0 0,0 0 0,1 0 0,-5 0 0,0 0 0,4 0 0,-4 0 1,4 0-1,0 0 0,-4 0 0,4 0 0,0 0 0,-4 0 0,0 0 0,4 4-3,-8-16-10,8 12-26,0-3 1,-4 3-1,-4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48.71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 58,'8'4'17,"-4"-4"-1,4 5-2,-4-1-2,0-4-2,8 8-1,-8-8-2,8 7 0,-4-7 0,8 5-1,-8-5 1,12 8-1,-8-12-1,4 8-1,0-4-1,0 0-1,0 0 0,0 0 0,0 0-1,0 0 0,1 0-1,-5 0 1,4 0 0,-4 4-1,-4-4 1,4 0 0,-4 4-1,4-4 1,-4 4 0,8-4 0,0 0 0,0 4 0,0-4-1,4 0 1,-4 0-1,0 0 1,-4 0-1,-4 0 1,0 0-1,-4 0 0,-4 0 1,8 0-1,-4 5 0,8-5 1,-3 0-1,7 0 1,0 0-1,4 0 1,-4 0-1,0 0 1,0 0-1,-4 0 0,0 0 1,-4 0-1,0 0 0,0 0 1,0 0-1,4 3 0,4-3 0,0 0 0,0 0 0,0 0 0,0 0 1,0 4-1,1-4 0,-1 0 0,-4 0 0,0 0 1,4 0-1,-4 0 0,8 0 0,-4 4 0,8-4 1,-4 0-1,4 4 0,0-4 0,0 0 0,0 4 0,0-4 0,5 0 0,-5 5 1,4-5-1,0 0 0,0 0 0,4 0 0,4 0 0,-4 0 0,0 0 1,1 0-1,-1 0 0,-4-5 0,0 5 0,-4 0 0,0 0 0,4 0 0,-4 0 0,4 0 0,-4 0 0,5 0 0,-1 0 0,-4-4 0,4 4 0,-4 0 0,-4 0 0,4-4 0,-4 4 0,4-4 0,-4 4 0,0 0 0,4 0 0,1 0 0,-1 0 0,4 0 0,-4 0 1,0 0-2,-4 4 2,8-4-1,-4 0 0,0 0 0,8 4 0,-5-4 0,10 4 0,-5 1 0,4-1 0,-4 0 0,0-4 0,0 4 0,-8-4 0,4 0 0,-8 0 0,5 4 0,-5-4 0,0 0 0,4 0 0,-4 0 0,4 0 0,0 0 0,4 0 0,-4 0 0,0 0 0,4 0 0,0-4 0,-3 4 0,-1 0 0,0 0 0,0 0 0,-4 0 0,0 0 0,-4 0 0,-4 0 0,4-4 0,-4 8 1,4-4-1,0 0 0,0 0 0,0 0 0,4 0 0,1 0 0,-1 0 0,0 0 0,0 0 0,4 0 0,-4 0 0,0 0 0,0 0 0,-4 0 0,4 0 0,0-4 0,-4 4 0,4 0 0,-4 0 0,5 0 0,-1 0 0,0 0 1,-4 0-1,4 0 0,-4 0 0,4 0 0,-4 4 0,4-4 0,-4 0 0,0 0 0,0 0 0,0 0 0,4 0 0,-4 0 0,8 0 0,-3 0 0,3 4 0,0-4 0,8 4 0,0-4 0,0 4 0,0 0 0,0 4-1,-4-4 1,1 0 0,-1 1 0,-8-1 0,4 0 1,-4-4-2,0 8 1,4-8 0,0 3 0,0 2 0,0-1 0,0 0 0,4-4 0,-3 4 0,-1-4 0,-4 4 0,-4-4 0,4 0 1,-4 0-1,-4 0 0,4 0 0,-4 0 0,4 0 0,4 0-1,-4-4 1,4 4 0,0-4 0,0 4 0,0 0 0,1-4 0,-1 4 0,-4-4 0,4 4 0,-4-5 1,0 5-1,4-3 0,-4 3 0,0 0 0,0 0 0,0 0 0,0 0 0,-4 0 0,4 3 0,0-3 0,-4 0 0,4 5 0,5-5 0,-5 0 0,4 0 0,4 0 0,0 0 0,0 0 0,-4 0 0,4 0 0,-4 0 0,0 0 0,-4 4 1,0-4-1,0 0 0,-4 0 0,5 0 0,-1 0 0,0 0 0,4 0 0,0 0 0,4 0 0,-4 0 1,4 0-1,-4 0 0,0 0 0,0 0 0,-4 0 0,0 0 0,4 4 0,-4-4 0,5 0 0,-1 0 0,0 0 0,0 0 0,4 0 0,0 0 0,0 0 0,-4 0 0,0 0 0,0 0 0,0 0 0,4 0 0,-4-4 0,5 4 0,-5 0 1,8-4-1,-8 4 0,4 0 0,0 0 0,-4 0 0,-4 0 0,4 0 0,-4-5 0,4 5-1,-4-3 1,-4 3 0,4 0 0,-3-4 0,-1 4 0,4 0 0,-4 0 0,0 0 0,0 4 0,-4-4 0,8 0 0,-8 0 0,4 0 1,-4-4-2,4 4 1,0 0 0,-4 0 0,4 0 0,0 0 0,0 0 0,4-4 0,-4 4 0,0 4 1,4-4-1,-4 0 0,0 0 0,1-4 0,-1 4 0,4 0 0,-4 0 0,4 0 0,0 0 0,0 0 0,0 0 0,-4 0 0,4 4 0,-4-4 0,0 0 0,0 4 0,0-4 0,-4 0 0,8 0 0,0-4 0,0 4 0,4 4 0,-4-4 0,5 0 0,-5 0 0,4 3 0,-5-3 0,1 5 0,0-5 0,-4 0 0,4 0 0,0 0 0,0 4 0,4-4 0,-4 0 0,4 0 0,-4 4 0,4-4 0,-4 0 0,1 4 0,3 0 0,-4-4 0,0 0 0,0 4 0,4-4 0,4 5 0,-4-5 0,0 0 0,-4 4 0,8-4 0,-4 0 0,-4 4 0,0-4 0,4 0 0,1 0 0,-1 3 0,0-3 0,4 4 0,-4 0 0,4 1 0,-4-1 0,0-4 0,-4 4 0,0 0 0,-4-4 0,0 0 0,4 0 1,-4 0-1,4-4 0,5 4 0,-5-4 0,8 4 0,-8 0 0,4-4 0,0-1 0,-4 5 0,0 0 0,4-4 0,-4 0 0,4 4 0,0-3 0,0 3 0,0-4 0,0 0 0,1-1 0,-5 5 0,0-4 0,0 0 0,-4 4 0,4-4 0,-4 4 0,8 0 0,-4 0 0,0-4 0,4 4 0,-4 0 0,0-4 0,0 4 0,-8 0 0,4 0 0,0 0 0,-4 0-1,4 0 1,1 4 0,3-4 0,0 4 0,0-4 0,-4 4 0,4-4 0,0 4 0,-4-4 0,0 0 0,-4 0 0,0 0 0,0 0 0,4 0 0,0 4 0,0-4 0,0 0 0,0 5 0,0-5 0,0 0 0,-4 0 0,0-5 0,0 5 0,-4 0 0,4-4 0,4 4 0,-3 0 0,3 0 0,0-4 0,-4 4 1,4 0-1,-4-4 0,-4 4 0,4 0 0,0-4 0,-4 4 0,0 0 0,0-4 0,4 4 0,0 0 0,-4-5 0,4 5 0,-4 0 0,0-3 0,4 3 0,-4 0 0,0 0 0,0-4 0,0 4 0,4-4 0,0 4 0,0 0-1,4 0 1,-4-4 0,0 4 1,0 0-1,0 0 0,0 0 0,-8 0 0,4-4 0,0 4 0,0 0 0,4 0 0,-4-5 0,4 5-1,0 0 1,0 0 0,1 0 0,-1 0 0,-4 0 0,0 0 0,4 0 0,-4 0 0,0 0 0,4 0 0,-4 0 0,4 0 0,0 5 0,0-5 0,4 0 0,-4 0 0,0 0 0,0 0 0,0 0 0,-4 0 0,0 0 0,4 0 0,-4 0 0,4 0 0,-4 0 0,4 0 0,0 0 0,0 0 0,0 0 0,0 0 1,-4 0-1,0 0 0,0 0 0,-4 0 0,4 0 0,-4 0 0,4 0 0,0 4 0,4-4 0,0 0 0,-4 0-1,4 0 1,-4 0 0,0 0 0,0 4-1,-4-8-2,4 8-6,-8-8-19,4 4-10,0 4 0,0-8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0:59.9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55,'13'-4'12,"7"4"2,0 0-1,-4 0-1,8 0 0,-8-4-1,0 8-1,-4-4 0,4 4-1,-4-8-1,0 12 0,4-8-2,4 4 0,-4-8-1,12 13 0,0-9-1,4 0 0,5 0-1,-1 0 0,0 0-1,0 0-1,4-5 1,-4 5-1,-4 0-1,4 0 1,-3 0 0,3 5 0,-4-5 0,0 0 0,0 4-1,4-4 1,-4 0 0,4 0 0,0 0 0,-3 0 0,3-4 0,-4 4 0,0 0 0,0-5-1,-4 5 0,0 0 1,0 0-1,0-4 0,0 4 0,-4 0 1,1 0-1,3 0 0,-4-4 1,4 4-1,0 0 0,4 0 1,-4 0-1,4 0 0,0 0 0,0 0 1,0-4-1,5 4 0,-5 0 0,4 0 1,4 0-1,0 4 0,-4-8 0,8 8 0,-4-4 0,5 0 0,-1 0 0,-4 4 0,0-4 1,-4 0-1,4 0 0,-4-4 0,0 4 0,1-4 0,-5 4 0,0 0 0,-4-4 0,4 4 0,-4 0 0,4 0 0,0 0 1,0 0-1,-4 0 0,5 0 0,-1 4 0,-4-4 0,4 0 0,-8 0 0,4 0 0,-4 0 0,4 0 0,4 0 1,-4 0-1,9 0 0,-5 0 0,4 0 0,4 0 0,-4 0 0,0 4 0,0-4 0,-4 4 0,4-4 0,1 0 0,-1 4 1,4-4-1,4 0 0,0 0 0,0 5 0,4-5 0,1 0 0,-5 0 0,0 0 0,0-5 0,-4 5 0,-4 0 0,-4 0 0,4 0 0,1-4 0,-5 8 0,4-8 0,0 4 0,0 0 0,0 0 0,0 0 0,-4 0 0,4 0 0,-7 0 0,3 0 0,0 0 0,-4 0 0,0 0 0,0 0 1,4-4-1,-4 4 0,0 0 0,4 0 0,-4 0 0,5 0 0,-5-4 0,0 4 0,0 0 0,4 4 0,0-8 1,-4 8-1,4-4 0,0 0 0,-4 0 0,5 0 0,-1 4 0,0-4 0,-4 0 0,0 0 0,4 0 0,-4 4 0,4-4 0,-4 0 0,4 0 0,-3 5 0,-1-5 0,-4 0 1,0 0-1,0 4 0,-4-4 0,0 0 0,0 0-1,-4 4 2,0-4-1,4 0 0,0 4-1,8-4 1,-4 4 1,5-4-1,-1 4 0,0-4 0,4 4 0,-4-4 0,-4 0 0,0 0 0,0 0 0,0 0 0,0 0 0,4 0 1,0 0-1,1 0 0,-1 0 0,-4 0 1,4 0-1,-4 0 1,0 0-1,0 0 1,-4 0-1,4 0 1,-4 0-1,4 0 1,4-4-1,1 4 0,-1 0 0,-4 4 1,4-4-1,-8 0 0,4 0 0,0 0 0,-4 4 0,0-4 1,4 0-1,-4 0 0,4 4 0,0 1 0,4-5 0,5 4 0,3 0 0,-4-4 0,0 4 0,4 0 0,-4-4 0,-8 4 0,4 0 0,-8-4 0,0 0 0,0 4 0,1-4 0,3 0 0,-4 0 0,4-4 0,-4 4 1,4 0-1,-4 0 0,0 4 0,0-4 0,-4 0 0,4 0 0,-4 4 0,4-4 0,-4 0 0,8 0 0,-3-4 0,3 4 0,0 0 0,0-4 0,0 4 0,0 0 0,-4-4 0,4 4 0,-8-4 0,4 4 0,-4 0 0,4 0 0,0 0 0,0 0 0,-4 0 0,5 0 0,-1 0 0,0 0 0,0 0 0,-4 4 0,4-4 1,0 0-1,0 0 0,0 0 0,0 0 0,4 0 0,-8-4 0,4 4 0,0 0 0,0 0 0,0 0 0,-3 0 1,3-4-1,-4 4 0,4 0 0,-4 0 0,4-4 0,0 4 0,0 0 0,0 0 0,4 4 1,0-4-1,-4 0 0,0 4 0,4-4 0,-8 0 0,5 0 1,-5 0-1,4-4 0,-4 4 0,4-4 0,0 4 0,0 0 0,4-4 0,-4 4 0,4 0 0,-8 0 0,4 0 0,-4 0 0,4 0 0,-4 0 0,-4 0 0,4 0 0,1 0 0,-1 0 0,4 0 0,-4 0 0,4 0 0,0 0 0,-4 0 0,4 0 0,-4 0 0,4-4 0,0 4 0,-4 0 0,4-5 0,0 5 0,-4 0 0,4-4 0,-4 4 0,-4 0 0,5 0 0,-5 0 0,4 0 0,-4 0 0,0 0 0,4-4 0,-4 4 0,0 0 0,4 0 0,0 0 0,-4 0 0,4-4 0,-4 4 0,4 0 0,-4 0 0,4 0 0,0-4 0,-4 4 0,4 0 0,0 0 0,4 0 0,-3 0 0,-1 0 0,0 0 0,-4 0 0,4 0 0,-8 0 0,4 0 0,0 0 0,4 0 0,0 0 0,4 0 0,0 0 0,0 0 0,4 0 0,-4 0 0,0 0 0,0 0 0,-8 0 0,4 0 0,-3 0 0,3 0 0,0 0 0,0 0 0,0 0 0,0 4 0,4-4 0,-4 0 0,0 0 0,0 4 0,-4-4 0,4 0 0,0 0 0,0 0 0,0 4 0,4-4 0,4 0 0,-4 4 0,5 1 0,-1-5 0,-4 4 0,-4-4 0,8 4 0,-12-4 0,0 0 0,4 4 0,-4-4 0,0 4 0,0-4 0,0 4 0,4-4 0,-8 4 0,4-4 0,0 0 0,0 0 0,-4 0 0,4 4 0,0-4 0,0 4 0,-4-4 0,4 0 0,1 0 0,-1 5 0,0-5 0,0 0 0,-8 0 0,8 0 0,-4 0 0,-4 4 0,8-4 0,-4 0 0,0 0 0,4 0 0,-4 4 0,4-4 0,-4 4 0,4-4 0,-4 4 0,0-4 0,4 0 0,-8 0 0,4 0 0,0 0 0,0 0 0,0 0 0,4 0 0,-4 0 0,4 0 0,0 0 0,0 4 0,0-4 0,0 0 0,-4 0 0,0 0 0,1 0 0,-1 0 0,0 0 0,0 0 0,0 0 0,0 4 0,4-4 0,-4 0 0,0 0 0,0 0 0,0 0 0,-4 4 0,0-4 0,4-4 0,-4 4 0,4 4 0,0-4 0,4 0 0,-4 0 0,4 0 0,-4 4 0,0-4 0,0 0 0,-4 0 0,4 5 0,0-5 0,0 0 0,4 4 0,0-4 0,0 4 0,4-4 0,-4 4 0,0-4 0,4 0 0,-8 0 0,5 0 0,-5 4 0,0-4 0,-4 0 0,8-4 0,-8 4 0,0 4 0,4-8 0,-4 4 0,4 0 0,-8 0 0,8 0 0,-8 0 0,4 0 0,0-4 0,0 8 0,0-8 0,0 4 0,4 0 0,0 0 0,-4 0 0,4 0 0,0-4 0,4 4 0,-8 0 0,4 0 0,0 0 0,0 0 0,4 0 0,-4 0 0,0 0 0,0 0 0,0 0 0,0 0 0,-4 0 0,4 0 0,0 0 0,4 0 0,-4 0 0,4 0 0,0 0 0,4 0 0,-3 4 0,3-4 0,-4 0 0,0 4 0,0-4 0,-4 0 0,4 0 0,-4 0 0,0 0 0,0 0 0,4 4 0,0-4 0,0 0 0,4 4 0,-4-4 0,4 0 0,-4 0 0,0 0 0,-4 4 0,0-4 0,0 0 0,-4 0 0,4 0 0,-4 0 0,4 0 0,-4 4 0,4-4 0,0 4 0,-8-12-8,-4 8-35,-8-4 0,-8-4-2,-16-9 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1:05.3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 50,'12'0'16,"-4"0"1,4-4 1,-4 4-1,4-4-3,0 4-1,-4-4-3,8 8-2,-8-8-1,12 4-2,-4 0 0,9 4 0,-9-4-1,8 0 0,-4 0-1,0 4 0,0-4 0,0 4-1,-4-4 0,4 8 0,-4-8-1,4 4 0,0-4 0,0 9 0,0-9 0,0 5 0,0-1-1,1 0 1,-1-4-1,0 4 1,0-4-1,0 4 1,4 0-1,-4-4 0,8 4 1,-4-4-1,4 0 0,-4 4 0,0-8 1,0 4-1,4 0 0,-7 0 0,-1 0 1,0-4-1,0 4 0,0 0 0,-4 0 0,4 4 0,0-4 1,0 0-1,-4 4 0,4-4 0,4 0 0,-4 0 0,4 0 1,4 0-1,-3 0 0,3 0 0,4 0 1,-4-4-1,0 4 0,-4 0 0,4 0 0,-4 4 0,0-4 1,0 0-1,0 0 0,0 0 0,5 0 0,-1 4 0,4-4 1,0 0-1,0 0 0,4 0 0,0 0 0,0 0 0,-4 0 0,4 0 0,-7 0 0,-1 0 0,0 0 0,0 4 0,0-4 0,4 0 1,0 0-1,0 3 0,-4-3 0,8-3 0,-8 3 0,1 0 0,-1 0 0,-4-4 0,0 4 0,-4 0 0,8-4 0,-8 4 0,8-4 1,-4 0-1,4 4 0,0 0 0,0-4 0,1 0 0,-5 4 0,0-4 0,0 0 0,-4 4 0,4 0 0,0-4 0,4-1 0,0 5 0,0 0 0,4-4 0,0-1 0,1 5 1,-5 0-1,-4-4 0,-4 4 0,0-4 0,0 0 0,-4 4 0,4 0 0,0-4 0,4 4 0,0 0 0,0-4 0,4 4 0,-4 0 0,5 0 0,-1 0 0,-8 0 0,4-4 0,-4 0 0,4 4 0,-4 0 0,0-7 0,0 7 0,0-5 0,0 1 0,0 4 0,0-4 1,0 4-1,-4-4 0,0 4-1,1 0 2,3-4-1,-4 4 0,8 0 0,-4 0 0,0 0 0,4 0 0,4 0 0,-4 0 0,8 4 0,-8-4 0,4 4 0,-4 0 0,9-4 0,-5 0 0,4 4 0,0 1 0,0-5 0,4 4 0,0-1 0,0-3 0,0 4 0,0 0 0,1-4 0,-1 0 0,-4 0 0,0 0 0,0 0 0,0 0 0,4 0 0,-4 4 0,0 0 0,1-4 0,-1 0 0,0 4 0,0 0 0,0-4 0,-8 0 0,4 0 0,4 0 0,-4 0 0,4 0 0,-4 0 0,5 0 0,-5 0 0,4 0 0,0 0 0,-4 4 0,-4-4 0,0 0 0,0 0 0,0 0 0,-4 0 0,0 5 0,4-5 0,5 0 0,-5 0 0,4 4 0,4-4 0,-4 0 0,4 0 0,-8 0 0,0 0 0,0-4 0,-4 4 0,0-5 0,-4 5 0,0 0 0,8 0 0,-3 0 0,7 5 1,0-1-1,0-4 0,0 5 0,4-1 0,-4 0 0,0 0 0,4-4 0,-4 4 0,4 0 0,1-4 0,-1 0 1,4 4-1,-4-4 0,0 4 0,0-4 0,0 4 0,-4-4 0,0 4 0,-4-1 0,1-3 1,-5 0-1,4 0 0,-4 0 0,4 0 1,-4 0-1,4 0 1,0 0-1,-4-3 0,4 3 1,0-4-1,0 4 0,-4 0 0,0 0 0,0 0 0,1-4 1,-1 4-1,0 0 1,-4-4-1,8 0 0,-4 4 1,4 0-1,-4-4 0,8 4 0,-4-4 1,8 4-1,-4 0 0,-4-4 0,4 0 0,1 4 0,-1-4 1,-4-1-1,0 5 0,4-4 0,-4-1 0,4 1 0,0 4 1,-4-4-1,4 0 0,-4 4 0,0-4 0,-3 0 0,3 4 0,-8-4 0,4 0 0,-4 1 1,4-1-1,-4 4 0,4 0 0,-4-5 0,0 5 0,0-4 0,4 4 0,-4 0 0,0-4 0,4 4 0,-4-4 0,4 4 0,0 0 0,1 0 0,-1-4 0,0 4 0,0 0 0,0 0 0,-4-5 0,0 5 0,-4-4 0,-4 4 0,4 0 1,-4 0-1,0-4 0,4 4 0,0 0-1,4 4 1,0-4 0,0 0 0,4 0 0,-4 4 0,0-4 0,-4 0 0,5 0 0,-1 5 0,0-5 0,0 0 0,4 4 0,0 0 0,4 0 0,0 0 0,0 1 0,0-1 0,-4-1 0,0 5 0,-4-8 0,0 8 0,0-8 0,0 4 0,0 0 0,5 0 0,-5-4 0,0 5 0,0-1 0,0-4 0,0 0 1,-4 0-1,0 0 0,0 5-1,0-5 1,0 0 0,0 0 0,0 0 0,0 0 0,4 0 0,0 4 0,-4-4 0,4 0 0,4 0 0,-4 0 0,4 0 0,-3-4 0,-1 4 0,4 0 0,-4 0-1,-4 0 1,0 0 0,4-5 0,-4 5 0,4 0 0,-4 0 0,4 0 0,0 0 0,-4 0 0,4 0 0,0-4 1,-4 4-2,4 0 2,0 0-1,0 0 0,0-5 0,4 5-1,-3 5 1,3-5 0,-4 0 0,0 0 0,-4 0 0,0 0 0,0 0 0,-4 0 0,4 4 0,0-4 0,0 0 0,4 0 0,4 5 0,-4-5 0,4 4 0,0-4 1,0 0-2,-4 0 2,0 0-1,-4 0 0,4 0 0,-4 0 0,5 4 0,-1-4 0,0 0 0,4 0 0,0 4 0,0-4 0,0 0 0,-4 4 0,4-4 0,-4 0 0,-4 0 0,0 0 0,4-4 0,0 4 0,0 0 0,4 0 0,-4 0 0,4 0 0,1 0 0,-1 0 0,0 0 0,-4 0 0,4 0 0,-4 0 0,4 0 0,-4 0 0,0 0 0,0 0 0,4 4 0,-4-4 0,4 0 0,-4 0 0,0 0 0,0 0 1,-4 0-1,4 0 0,-4 0 0,5 0 0,-5-4 0,4 4 0,0 0 0,0 0 0,-4 0 0,4 4 0,-4-4 0,0 0 0,0 0 0,0 4 0,0-4 0,0 4 0,4-4 0,0 4 0,0-4 0,4 0 0,-4 0 0,4 0 0,-4 0 0,4 0 0,-3 0 0,-1 0 0,4 0 0,0 0 0,0 0 0,0 0 1,0 0-2,0 0 1,-4 0 0,4 0 0,0 0 0,-4 4 0,0-4 0,-4 0 1,0 0-1,4 4 0,-4-4 0,0 3 0,0-3 0,4 0 0,5 4 0,-1 0 0,0-4 0,0 6-1,0-2 1,0-4 0,-4 4 0,-4 0 0,0-4 0,-4 0 0,0 4 1,0-4-1,-4 0 0,4 4 0,0-4 0,0-4 0,0 4 0,-4 4 0,0-4 0,4-4 0,-4 4 0,0 0 0,0 0 0,4 0 0,-4 4 0,4-8 0,0 8 0,0-4 0,0 0 0,0 0 1,-4 0-1,0 0 0,4 0 0,-4 0 0,1 0 0,3-4 1,0 4-1,4 4 0,-4-4 0,4-4 0,0 4 0,-4 0 0,0 0 0,0 0 0,-4 0 1,4 0-1,-8 0 0,4 0 0,0 0 0,0 0 0,0 0 0,-4 0-1,4 4-3,-4-12-6,0 8-31,-4-4 0,-12-14 0,-8 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1:11.17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69 67,'4'0'21,"8"0"-3,8 4-1,-8-4-2,17 5-1,-5-5-1,16 9-2,-8-9-1,12 4-2,-8-4-1,9 5-1,-1-5-2,4 4 0,-4-4-2,1 0 0,-1 0 0,0 4-1,0-4 1,4 5-1,-7-5 0,7 4 0,-4 1 0,0-5 0,0 4 0,1 1 0,-5-5 1,4 0-1,-4 4 0,4-4 1,5 0-1,-1 0 0,4 0-1,4 4 1,-3 1 0,3-5-1,-4 0 1,0 0-1,-7 0 1,-1-5 0,-4 5-1,-4-4 1,0 0 0,1-1 0,3 1-1,4 4 1,-4-5-1,4 1 1,5-1-1,-5 5 0,4-4 1,-4 4-1,4-4 0,1-1 0,-5 5 1,4-4-1,0-1 0,5 5 1,-1-4-1,-4 4 0,-4-5 0,0 5 0,-3-4 0,-1 4 0,0 0 1,-4-5-1,4 5 0,-7-4 0,7 4 0,0 0 1,4-4-1,0 4 0,5 0 0,-1 0 0,-4 0 1,8 0-1,0 0 0,-3 0 0,-1 0 0,0 4 0,4-4 0,-3 0 0,3 0 0,-4-4 0,0 4 0,5 0 0,-1-5 0,-8 5 0,0-4 0,4-1 0,1 5 0,3-4 0,0 4 0,0-5 0,1 1 0,3 4 0,0 0 0,-4-4 0,1-1 0,2 5 0,1-4 0,-4-1 0,-3 5 0,3-4 0,0 4 0,4 0 0,1 0 0,-1-5 0,0 5 0,9 0 0,3-4 0,-4 4 0,5-4 0,-5 4 0,-4-5 0,-4 5 0,5 0 0,-5 5 0,-4-5 0,0 4 0,1 0 0,3 1 0,-4-1 0,8 1 0,-3-1 0,-1-4 0,4 0 0,1 5 0,-1-5 0,-4 4 0,4-4 0,-3 4 0,-1 1 0,0-5 0,4 9 0,-7-5 0,3 1 0,-4 3 0,0-3 0,1-1 0,-5 1 0,0-1 0,-4 1 0,5-5 0,-5 0 0,4 4 0,0 1 0,5-1 0,-5-4 0,4 4 0,-4 1 0,0-5 0,-3 4 0,-5-4 0,0 0 0,4 0 0,-4 0 0,1 0 0,3 0 0,0 0 0,0 0 0,4 0 0,1 0 0,3 0 0,-8 5 0,4-5 0,1 0 0,-1 0 0,0 0 0,-4 0 0,5-5 0,-9 5 0,0 0 0,-4 0 0,0-4 0,-8 4 0,-4 0 0,-3 0 0,-1 0 0,0 0 0,4 0 0,0 0 0,8 9 0,0 0 0,-4-9 0,5 8 0,-5-3 0,-4 4 0,-4-5 0,-4 1 0,-8-5 0,0 0 0,4 0 0,-4 0 0,0 0 0,0 4 0,0-4 0,0 0 0,0 9 0,-12-14 0,16 14-39,-28-13-5,-8-1 0,-12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1:13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0 191 58,'21'-11'29,"-1"2"-9,8 5-2,-4-3-1,8 3-5,-8-6-2,12 10-2,-8-11 0,8 11 0,-8-13-2,4 13 0,-8-7 0,9 2-1,-5-3-1,0 4 0,-4-4-1,8 4-1,0 0-1,4-1 1,5-3-1,3 4 0,4 1 0,-3-6 0,3 4-1,0 2 1,0-1 0,-4 0-1,0 0 1,-4-1-1,-3 1 1,3 4-1,-4 0 0,-4 0 1,4-3-1,-4 3 1,0 0-1,4 0 0,0-4 0,5 4 0,-1 0 1,4 0-1,-4-4 0,4-2 0,0 6 0,-4-3 1,-4-1-1,5 0 0,-5 1 1,1-1-1,-1-2 1,4 6-1,0-4 1,4 4-1,4-3 0,0 3 1,-3-4-1,3 4 0,0 0 0,-4 0 1,-4 4-1,4-4 0,4 3 1,0 1-1,4 2 0,0 1 0,4-3 0,0 0 0,4-1 1,-3 7-1,-5-6 0,0-1 0,0-3 0,1 0 0,-1 4 0,1-4 0,-1 5 1,4-5-1,-4 0 0,0 4 0,0-4 1,0 4-1,-3-4 0,-5 0 0,-4 0 0,0 0 1,-4 0-1,4 0 0,4 0 0,-8-4 0,9 4 1,-1-4-1,0 4 0,4 0 1,-4 0-1,0-5 0,-4 5 1,1 0-1,-1 0 0,1 0 0,-1-4 0,-4 4 0,4 0 1,-4 4-1,0-8 0,0 4 0,-3 0 1,3 0-1,-4 0 0,0 0 0,4-3 1,0 3-1,-4-4 0,4 4 0,0 0 0,-4 0 0,1 0 0,3 0 0,-4 0 0,0-4 0,0 4 0,0 0 0,0 0 0,4-6 0,0 6 0,0 0 0,1 0 0,-1 0 0,0 6 0,0-6 0,-4 0 0,0 0 0,-3 0 0,-1 0 0,0 4 0,-4-4 0,5 0 0,3 0 0,4 0 0,0 4 0,4-4 0,-4 3 0,4-3 0,0 0 0,0 0 0,-7 0 0,-1 0 0,4 0 0,-8 0 0,4 0 0,0-3 0,0 3 0,0 0 0,0 3 0,4-3 0,1 0 0,3 0 0,-4 0 0,-4 0 0,0 4 0,4-4 0,-4 5 0,-4-5 0,4 0 0,-4 4 0,5-4 0,-1 4 0,1-4 0,-1 4 0,-4-1 0,0-3 0,0 0 0,0 0 0,0 5 0,0-5 0,0 0 0,4 0 0,5 0 0,-1 5 0,4-1 0,0-4 0,-4 3 0,4-3 0,-4 4 0,0-4 0,-1 0 0,2 5 0,-5-2 0,4-3 0,4 5 0,0-1 0,0 0 0,0 0 0,0 0 0,1 0 0,-1-4 0,-4 4 0,-4 0 0,0-4 0,0 0 0,-3 0 0,-1 5 0,4-10 0,-4 10 0,4-5 0,1 3 0,-1-3 0,4 4 0,-4-4 0,0 5 0,0-5 0,-8 4 0,4-4 0,0 0 0,0 4 0,5-4 0,-1 4 0,4-4 0,0 7 0,4-7 0,-4 5 0,0 0 0,0-1 0,-8-4 0,0 3 0,1-3 0,-5 0 0,0 4 0,-4-4 0,8 0 0,4 4 0,-4-4 0,4 4 0,-4 1 0,4-1 0,4-4 0,0 7 0,-3-7 0,4 5 0,-1-5 0,-4 0 0,4 5 0,0-5 0,-4 0 0,0 0 0,0 0 0,-4 0 0,5 0 0,-5 0 0,-4 0 0,0 0 0,0 3 0,0-3 0,-8 0 0,4 0 0,-4-3 0,0 3 0,0 0 0,-4 0 0,0 0 0,0 0 0,-4-10 0,4 15-44,-8-10-1,-4-2 1,-8-6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4:56.25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6159B827-1A13-4779-9BC8-B19BD4CCBE94}" emma:medium="tactile" emma:mode="ink">
          <msink:context xmlns:msink="http://schemas.microsoft.com/ink/2010/main" type="inkDrawing"/>
        </emma:interpretation>
      </emma:emma>
    </inkml:annotationXML>
    <inkml:trace contextRef="#ctx0" brushRef="#br0">69 4 79,'-4'-4'35,"4"8"2,4 0-12,-16-12-6,24 16-2,-20-12-6,20 12-3,-8-4-1,8 8-1,0-4-1,8 4 0,0 0-4,8 8-1,4 0 0,-3 8 0,11-4 0,-4 8 0,4-4 0,4 4 0,0 4 0,1-3 0,-1-1 0,4-4 0,-8 4 0,8-4 0,-3 0 0,-5 0 0,4 0 0,-4-4 0,0 4 0,1-8 0,-5 4 0,4-3 0,-4-5 0,-4 0 0,0-4 0,-3 0 0,-1 0 0,0 0 0,-8 0 0,4 0 0,-4 0 0,-4 0 0,4 4 0,-4-4 0,4 0 0,-8 0 0,5-4 0,-5 0 0,0 0 0,-4-4 0,0 0 0,-4 0 0,0-4 0,0 4 0,-4-4 0,0 0 0,0 0 0,-4 0 0,4-4 0,-4-4 0,0 8 0,-8-12 0,4 8 0,-8-12-34,-9-4-12,-11-4 1,-4 0 0</inkml:trace>
    <inkml:trace contextRef="#ctx0" brushRef="#br0" timeOffset="781">185 313 60,'4'8'33,"-8"-4"2,0-8-13,8 8-2,-12-8-1,16 8-3,-16-16-3,8 8-2,-12-13-3,8 9-1,-12-12-3,4 0 1,-4-8-3,4 4-2,-8-4 0,4 4 0,-4 0 0,8 8 0,0 0 0,4 4 0,-1 4 0,5 0 0,0 8 0,4 0 0,4-4 0,9 4 0,3 0 0,4-4 0,8 4 0,4 0 0,4-4 0,4 4 0,1 0 0,-5 0 0,-4 0 0,-4 4 0,-4 0 0,-4-4 0,-4 4 0,-8-8 0,12 0-24,-16 0-21,4 4 0,-8-4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5.59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161 769 10,'0'0'22,"0"0"1,0 0-5,0-26 2,0 26-2,0-16-3,-6-1-1,6 17-3,-7-40 0,7 21-1,-7-14-3,7 10 0,-8-16-1,8 10-1,-7-14 0,5 12-1,-5-11 0,3 9-1,-2-4 0,6 4-1,-5-4 1,5 8-1,-4-4-1,4 2 1,0 0-2,2 3 1,0 2-1,-2 4 1,-2 2-1,2 2 0,0 18 0,0-22 0,0 22 0,0 0 0,0 0 0,0 0 1,0 0-1,0 0 1,0 0 0,0 0 0,0 0 0,-17 9 0,17-9-1,-13 31 0,4-13 1,-2 3-1,-2-1 0,4-2 0,-2-1 1,11-17-2,-13 18 2,13-18-1,0 0-1,0 0 0,0 0 1,0 0 0,-9-18-1,9 18 1,5-31-2,3 14 2,5-3-1,1 0 2,3-1-2,3 7 0,-1 3 2,1 3-1,2 5 1,2 5-1,-5 1 1,-1 5-1,0 8 2,1 2-2,-2 1 1,-1 1-1,1 0-1,-17-20-2,35 35-3,-35-35-11,27 4-21,1-1 1,-2-6-1,9 5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4:58.109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A93CAC3C-B228-47D0-98BC-462B9F304D05}" emma:medium="tactile" emma:mode="ink">
          <msink:context xmlns:msink="http://schemas.microsoft.com/ink/2010/main" type="inkDrawing" rotatedBoundingBox="20953,10987 22409,11875 22154,12292 20698,11405" rotationAngle="1537616348" semanticType="callout">
            <msink:sourceLink direction="to" ref="{46AF8CB3-DDC2-409B-8187-DB6CA6DED767}"/>
            <msink:sourceLink direction="from" ref="{96C74731-4FC1-4C99-9B25-303A3F265455}"/>
          </msink:context>
        </emma:interpretation>
      </emma:emma>
    </inkml:annotationXML>
    <inkml:trace contextRef="#ctx0" brushRef="#br0">1474 1237 87,'-16'-4'37,"-1"4"0,-7 4-1,-8-12-25,8 4-2,-12-8 0,4 0-1,-12-8-2,0 0 0,-8-8-2,-1-4-1,-7-9-1,4 1-2,-8-4 0,4 0 0,0 0 0,-1 4 0,1-5 0,4 5 0,4 4 0,0 0 0,4 4 0,7 4 0,-3 4 0,4 0 0,8 3 0,-4 5 0,8 0 0,4 4 0,0-4 0,4 8 0,4 0 0,4 0 0,0 4 0,4 0 0,0 0 0,0 0 0,0 4 0,3-4 0,-3 4 0,8-4 0,-4 4 0,0-4 0,4 4 0,-4 0 0,4 0 0,0 0 0,0 0 0,0 0 0,-4 0 0,4 0 0,4 4 0,-8-8 0,8 8 0,-8-8 0,12 12 0,-16-16-13,16 8-31,-4 4 1,0 4 0,-4 4 1</inkml:trace>
    <inkml:trace contextRef="#ctx0" brushRef="#br0" timeOffset="562">138 731 88,'0'4'35,"4"0"2,-8-4 1,-8-20-26,20 8-3,-16-12-1,4 0 0,-8-8-2,3 0 2,-7-9-3,4 5-4,-8 0-1,4 8 0,0 4 0,8 4 0,0 4 0,4 8 0,4 0 0,12 8 0,4 0 0,8 0 0,0 4 0,13 0 0,3 0 0,4-4 0,0 4 0,-4-4 0,0-4 0,-12-8 0,0 0-35,-8 0-9,-8 0 0,-8 4 0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0:45:34.021"/>
    </inkml:context>
    <inkml:brush xml:id="br0">
      <inkml:brushProperty name="width" value="0.4" units="cm"/>
      <inkml:brushProperty name="height" value="0.8" units="cm"/>
      <inkml:brushProperty name="color" value="#CCC1D9"/>
      <inkml:brushProperty name="tip" value="rectangle"/>
      <inkml:brushProperty name="rasterOp" value="maskPen"/>
      <inkml:brushProperty name="fitToCurve" value="1"/>
    </inkml:brush>
  </inkml:definitions>
  <inkml:trace contextRef="#ctx0" brushRef="#br0">0-4 1 0,'0'0'0'0,"0"0"66"16,0 0-37-16,0 0-7 15,0 0 0-15,0 0 4 16,0 0 1-16,44 18-2 15,-44-18-4-15,32 4-2 16,-32-4-3-16,33 11 2 16,-33-11-5-16,33 14-5 15,-33-14-4-15,37 15-2 16,-37-15-2-16,40 15-1 0,-40-15 2 16,40 7-6-16,-40-7 0 15,40 4-9-15,-40-4-16 16,44 7-42-16,-44-7-19 15,32-7-2-15,-32 7 85 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4:24.73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BD9C5CAD-4B53-4C87-BBC4-7F8A01C267C6}" emma:medium="tactile" emma:mode="ink">
          <msink:context xmlns:msink="http://schemas.microsoft.com/ink/2010/main" type="writingRegion" rotatedBoundingBox="19984,11760 29550,11774 29548,12909 19983,12896"/>
        </emma:interpretation>
      </emma:emma>
    </inkml:annotationXML>
    <inkml:traceGroup>
      <inkml:annotationXML>
        <emma:emma xmlns:emma="http://www.w3.org/2003/04/emma" version="1.0">
          <emma:interpretation id="{792FE1AC-8C49-4A11-8D0B-0C9F77E0F596}" emma:medium="tactile" emma:mode="ink">
            <msink:context xmlns:msink="http://schemas.microsoft.com/ink/2010/main" type="paragraph" rotatedBoundingBox="19984,11760 29550,11774 29548,12909 19983,12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1472C7-4336-4587-B37B-57CF6C2B10AB}" emma:medium="tactile" emma:mode="ink">
              <msink:context xmlns:msink="http://schemas.microsoft.com/ink/2010/main" type="line" rotatedBoundingBox="19984,11760 29550,11774 29548,12909 19983,12896"/>
            </emma:interpretation>
          </emma:emma>
        </inkml:annotationXML>
        <inkml:traceGroup>
          <inkml:annotationXML>
            <emma:emma xmlns:emma="http://www.w3.org/2003/04/emma" version="1.0">
              <emma:interpretation id="{46AF8CB3-DDC2-409B-8187-DB6CA6DED767}" emma:medium="tactile" emma:mode="ink">
                <msink:context xmlns:msink="http://schemas.microsoft.com/ink/2010/main" type="inkWord" rotatedBoundingBox="19984,12039 20730,12040 20729,12768 19983,12767">
                  <msink:destinationLink direction="to" ref="{A93CAC3C-B228-47D0-98BC-462B9F304D05}"/>
                </msink:context>
              </emma:interpretation>
              <emma:one-of disjunction-type="recognition" id="oneOf0">
                <emma:interpretation id="interp0" emma:lang="en-US" emma:confidence="0">
                  <emma:literal>it!</emma:literal>
                </emma:interpretation>
                <emma:interpretation id="interp1" emma:lang="en-US" emma:confidence="0">
                  <emma:literal>st!</emma:literal>
                </emma:interpretation>
                <emma:interpretation id="interp2" emma:lang="en-US" emma:confidence="0">
                  <emma:literal>its,</emma:literal>
                </emma:interpretation>
                <emma:interpretation id="interp3" emma:lang="en-US" emma:confidence="0">
                  <emma:literal>'t!</emma:literal>
                </emma:interpretation>
                <emma:interpretation id="interp4" emma:lang="en-US" emma:confidence="0">
                  <emma:literal>its.</emma:literal>
                </emma:interpretation>
              </emma:one-of>
            </emma:emma>
          </inkml:annotationXML>
          <inkml:trace contextRef="#ctx0" brushRef="#br0">133 293 51,'0'0'33,"4"0"-2,0 10-7,-8-12-3,16 20 0,-20-14-5,16 12-3,-16-8-5,8 12-2,-8-8-2,0 4-1,-4 0-2,-1-4 0,1 0-1,-4 0-1,0-4-2,4 0-3,12 8-9,-20-20-15,16 4-9,4-4 0,0-4 0</inkml:trace>
          <inkml:trace contextRef="#ctx0" brushRef="#br0" timeOffset="281">322 189 53,'4'-4'36,"4"8"-1,-12-4 2,4 0-12,0 16-15,-8-12-1,8 16-2,-8-8-1,4 12-1,-4-4-1,4 2 0,-4 2-1,4 0 0,0-4-1,4 0-1,0 0-1,8 0 1,0-8-1,4 4 0,0-8-2,0-4 1,5 0-3,-5-8-2,8 4-8,-16-12-18,4 0-7,0 0-2,-4 0 3</inkml:trace>
          <inkml:trace contextRef="#ctx0" brushRef="#br0" timeOffset="672">20 307 62,'-12'4'34,"4"-8"2,8 0-3,8 8-16,-4-10-5,16 8-3,0-8-3,8 2 0,0-4-1,9 0-2,3-4-1,0 4 0,5-8-1,-5 4-3,5 4-4,-13-12-13,4 12-19,-12 4-1,-3 4 0,-5 8 0</inkml:trace>
          <inkml:trace contextRef="#ctx0" brushRef="#br0" timeOffset="1344">681 6 75,'-4'0'27,"4"-4"-7,4 8-1,-8-8-1,8 8-3,-12-8-3,12 12-2,-8-12-2,8 12 0,-12-12-2,8 8-1,-4-4-1,0 8 0,-4-4-2,0 8 0,-8-8 0,12 4-1,-12 0-1,12 4 1,-4 0-1,8-4 0,0 4 1,0-5-2,8 9 1,-4-8 0,12 4 0,-8-4 0,0-4 0,4 4 0,0-4 0,0 4 0,-4-4 0,0 0 0,-4 4 1,-4-4-1,0 4 1,-4 4-1,0-4 1,-8 0-1,4 0 0,-4 0 0,0 0-2,0-8-2,4 12-6,-8-24-14,12 12-16,4 0-1,4-4 1</inkml:trace>
          <inkml:trace contextRef="#ctx0" brushRef="#br0" timeOffset="2000">661 614 58,'-8'0'32,"8"12"1,-4 0-11,0-8-4,8 12-5,-12-8-4,16 8-2,-8-8-2,4 3-2,0-3 0,4 4-1,0-8 0,0 0-1,0-4 0,5 0 0,-5-8 0,0 4 0,-4-4 1,4 0-1,0-3 1,-4-1-1,-4 0 1,4-4 0,-8 0 1,4 0-1,-4 0 0,4 4 0,-8 4 0,4 0 0,-4 8 0,0 0-1,0 8-2,-5-4-1,9 12-6,-12-12-22,8 0-10,4 0 0,4-4 0</inkml:trace>
        </inkml:traceGroup>
        <inkml:traceGroup>
          <inkml:annotationXML>
            <emma:emma xmlns:emma="http://www.w3.org/2003/04/emma" version="1.0">
              <emma:interpretation id="{96C74731-4FC1-4C99-9B25-303A3F265455}" emma:medium="tactile" emma:mode="ink">
                <msink:context xmlns:msink="http://schemas.microsoft.com/ink/2010/main" type="inkWord" rotatedBoundingBox="22363,12408 23277,11702 23854,12449 22940,13155">
                  <msink:destinationLink direction="from" ref="{A93CAC3C-B228-47D0-98BC-462B9F304D05}"/>
                  <msink:destinationLink direction="with" ref="{3572798D-97D4-4FE3-A57C-461B0EABC2CB}"/>
                </msink:context>
              </emma:interpretation>
              <emma:one-of disjunction-type="recognition" id="oneOf1">
                <emma:interpretation id="interp5" emma:lang="en-US" emma:confidence="0">
                  <emma:literal>its,</emma:literal>
                </emma:interpretation>
                <emma:interpretation id="interp6" emma:lang="en-US" emma:confidence="0">
                  <emma:literal>Jas,</emma:literal>
                </emma:interpretation>
                <emma:interpretation id="interp7" emma:lang="en-US" emma:confidence="0">
                  <emma:literal>Jr;</emma:literal>
                </emma:interpretation>
                <emma:interpretation id="interp8" emma:lang="en-US" emma:confidence="0">
                  <emma:literal>its.</emma:literal>
                </emma:interpretation>
                <emma:interpretation id="interp9" emma:lang="en-US" emma:confidence="0">
                  <emma:literal>its'</emma:literal>
                </emma:interpretation>
              </emma:one-of>
            </emma:emma>
          </inkml:annotationXML>
          <inkml:trace contextRef="#ctx0" brushRef="#br0" timeOffset="3203">2576 334 77,'8'0'29,"0"4"-3,-12-8-3,16 12-1,-16-16-6,16 20-2,-16-8-4,16 8-3,-12-4 0,8 12-2,-16-7-1,4 11-2,-8-8 0,4 8-1,-8-4-1,4 0-1,-4-4-2,0-8-2,8 4-5,-13-24-15,21 4-16,-8-8 0,4-4 1</inkml:trace>
          <inkml:trace contextRef="#ctx0" brushRef="#br0" timeOffset="3516">2874 227 69,'8'12'35,"-20"0"2,0 0-9,4 20-10,-20-9-7,16 9-3,-8-4-3,11 5-1,1-1-2,4-4-1,8-8 0,4 4-2,5-8 1,-1-12-4,12 4-4,-12-20-14,4-4-16,8 0 1,-16-12-1</inkml:trace>
          <inkml:trace contextRef="#ctx0" brushRef="#br0" timeOffset="3766">2528 267 86,'-12'4'35,"3"-4"0,34 0-1,3-4-31,12 0-6,4-12-20,9 0-11,19 4-1,-3-9 0</inkml:trace>
          <inkml:trace contextRef="#ctx0" brushRef="#br0" timeOffset="6016">3390-183 70,'0'-8'32,"0"-5"-1,4 13-3,-12-8-4,12 12-7,-16-16-4,8 16-4,-8-8-3,8 4 0,-12 0-2,3 8-1,-3-8 0,4 8-1,4-4-1,-4 5 0,4-5-1,0 4 1,4-4-1,4 0 0,4 0 0,0 0 0,4 4 0,4 0 0,0 0 0,4 0 0,0 4 0,5 0 0,-5 0 0,4 8 0,-4-8 0,0 0 0,-4 4 0,-4-4 1,-4-4-1,0 8 1,-12-7 0,0 7 0,-8-8-1,-4 8 0,0-8 0,0 4 0,-1-4 0,1-4 0,4 0 0,0-8 0,8 4-2,-4-8-6,16 16-16,-12-8-19,8 0 0,0 4 1,0 0 0</inkml:trace>
          <inkml:trace contextRef="#ctx0" brushRef="#br0" timeOffset="6656">3337 583 95,'0'0'40,"0"0"1,0 0-1,-8-8-29,16 16-2,-8-8-2,5 8-1,-5 5-2,4 3-2,-4 4-2,4 0 0,-4 4 0,4 4 0,-4-4 0,0 0 0,0-4 0,0-12 0,4 9-7,-4-17-36,8-9-1,-4-11 1,0-4-1</inkml:trace>
        </inkml:traceGroup>
        <inkml:traceGroup>
          <inkml:annotationXML>
            <emma:emma xmlns:emma="http://www.w3.org/2003/04/emma" version="1.0">
              <emma:interpretation id="{95B8384B-74B8-459F-BD65-5D3DEA88BC42}" emma:medium="tactile" emma:mode="ink">
                <msink:context xmlns:msink="http://schemas.microsoft.com/ink/2010/main" type="inkWord" rotatedBoundingBox="25204,12536 25830,11868 26519,12513 25893,13182"/>
              </emma:interpretation>
              <emma:one-of disjunction-type="recognition" id="oneOf2">
                <emma:interpretation id="interp10" emma:lang="en-US" emma:confidence="0">
                  <emma:literal>ties</emma:literal>
                </emma:interpretation>
                <emma:interpretation id="interp11" emma:lang="en-US" emma:confidence="0">
                  <emma:literal>Tie,</emma:literal>
                </emma:interpretation>
                <emma:interpretation id="interp12" emma:lang="en-US" emma:confidence="0">
                  <emma:literal>Jr's,</emma:literal>
                </emma:interpretation>
                <emma:interpretation id="interp13" emma:lang="en-US" emma:confidence="0">
                  <emma:literal>it,</emma:literal>
                </emma:interpretation>
                <emma:interpretation id="interp14" emma:lang="en-US" emma:confidence="0">
                  <emma:literal>it!</emma:literal>
                </emma:interpretation>
              </emma:one-of>
            </emma:emma>
          </inkml:annotationXML>
          <inkml:trace contextRef="#ctx0" brushRef="#br0" timeOffset="7453">5528 310 75,'4'4'38,"0"4"1,0 0 0,4 13-24,-12-13-6,8 16 0,-12-3-3,4 3-2,-8 1-2,4-1 0,-8 1 0,-4-1-2,-4-3 1,4 3-2,-4-4 0,0-11-3,12 7-2,-12-12-6,28 4-16,-4-12-12,12-4 0,8-8 1</inkml:trace>
          <inkml:trace contextRef="#ctx0" brushRef="#br0" timeOffset="7703">5783 322 69,'8'0'38,"-4"0"1,-8 8 0,-4 13-16,-12-13-13,8 12-1,-7-3-3,3 11-3,-12 1 0,12 3-1,-4 1 0,8 0-2,8-1 1,0-3-1,8-5-1,0-7-2,12-1-4,-8-24-14,16-5-19,-12-3-1,4-8 0,0-5 1</inkml:trace>
          <inkml:trace contextRef="#ctx0" brushRef="#br0" timeOffset="7984">5392 351 90,'-16'-8'35,"20"-1"1,0-3 0,12-4-31,12 5-2,8-6-1,4 9-1,4 0-4,0-4-13,0 12-20,0 4 0,-4 4 0,-1 0 0</inkml:trace>
          <inkml:trace contextRef="#ctx0" brushRef="#br0" timeOffset="11891">6045 71 55,'8'-4'23,"4"0"0,-12-8-1,8 16-1,-12-12-2,13 12-2,-14-12-4,10 16-2,-14-12-4,5 12-1,-4-4-2,-4 4 0,0-4-2,0 4 0,-8 1 0,8-1 0,-1 0-1,5 0 0,0-4-1,4 0 0,4 0 0,0 4 0,0-4 0,4 4 0,0 4 0,4 0 0,-4 0 0,5 5 0,-1-5 0,0 4 0,-4-4 0,4 4 0,0-8 0,-4 4 1,0-4-1,0 0 0,-4 5 1,0-2-1,-4-3 1,0 0-1,0 0 0,-4 0 0,0-4-2,-4 0-1,8 0-3,-9-8-6,13 8-19,-4-4-10,-4 4 2,4-4 0</inkml:trace>
          <inkml:trace contextRef="#ctx0" brushRef="#br0" timeOffset="12547">5985 636 62,'8'4'33,"-12"-8"0,12 0 0,4 4-21,-8-8-5,12 3 0,-4-3-2,4 8 0,-8-8 1,9 12-1,-9 0 0,0 9 0,-8-5 0,0 8-1,-4 0 0,0 8-1,-13-4-1,5 0 1,-8-3-1,0 3 0,4-4-1,-4 0 1,3-8 0,5 4-1,4 0 0,8-4 0,4 1-1,4-1 0,12-4 0,5 0 0,3 0-3,0-8-3,13 8-13,-9-12-22,-4 0-1,-3-5 0,-9 5 1</inkml:trace>
        </inkml:traceGroup>
        <inkml:traceGroup>
          <inkml:annotationXML>
            <emma:emma xmlns:emma="http://www.w3.org/2003/04/emma" version="1.0">
              <emma:interpretation id="{69182EB7-4B8B-4F34-8FA2-DA841D6FFD57}" emma:medium="tactile" emma:mode="ink">
                <msink:context xmlns:msink="http://schemas.microsoft.com/ink/2010/main" type="inkWord" rotatedBoundingBox="27253,11905 28123,11915 28113,12775 27243,12765"/>
              </emma:interpretation>
              <emma:one-of disjunction-type="recognition" id="oneOf3">
                <emma:interpretation id="interp15" emma:lang="en-US" emma:confidence="0">
                  <emma:literal>it's</emma:literal>
                </emma:interpretation>
                <emma:interpretation id="interp16" emma:lang="en-US" emma:confidence="0">
                  <emma:literal>its</emma:literal>
                </emma:interpretation>
                <emma:interpretation id="interp17" emma:lang="en-US" emma:confidence="0">
                  <emma:literal>its,</emma:literal>
                </emma:interpretation>
                <emma:interpretation id="interp18" emma:lang="en-US" emma:confidence="0">
                  <emma:literal>its}</emma:literal>
                </emma:interpretation>
                <emma:interpretation id="interp19" emma:lang="en-US" emma:confidence="0">
                  <emma:literal>Its</emma:literal>
                </emma:interpretation>
              </emma:one-of>
            </emma:emma>
          </inkml:annotationXML>
          <inkml:trace contextRef="#ctx0" brushRef="#br0" timeOffset="15250">7358 311 47,'8'-4'33,"-4"-3"1,0 3-3,4 8-13,-16-12-3,20 16 0,-16-8-4,8 11-3,-8-3 0,8 8-2,-12-4 0,4 8-1,-4 0-2,-4 0-1,4 0-1,-8-8-1,8 4-2,-8-8-1,12 4-4,-16-16-6,24 12-11,-20-12-15,12-4-1,0-4 0</inkml:trace>
          <inkml:trace contextRef="#ctx0" brushRef="#br0" timeOffset="15562">7598 168 58,'16'0'35,"-12"0"1,-4 0-4,0 20-12,-16-16-6,16 20-2,-20-8-5,12 8-2,-8 0 0,8 3-2,0-7 0,4 4-1,-4 0-1,8-4 0,0-4-1,0 0-1,8 0 0,0-8-1,4 4-1,4-12-2,8 8-3,-12-20-7,12 8-16,0-8-8,-8-4 1,0 8 1</inkml:trace>
          <inkml:trace contextRef="#ctx0" brushRef="#br0" timeOffset="15875">7358 260 93,'-12'-4'36,"12"4"1,0 0 1,4-8-30,20 8-4,-4-8-2,12 4-1,0 0 0,4-4-3,8 12-8,-8-4-22,0-4-6,4 8 0,-12-4 0</inkml:trace>
          <inkml:trace contextRef="#ctx0" brushRef="#br0" timeOffset="16578">8138-119 52,'0'0'36,"-8"-4"0,0 4 2,4 12-16,-16-12-8,12 12-3,-12-12-3,4 16-2,-4-8-2,4 8-1,0-4-1,4 4 0,4-4 0,0-5-2,4 5 1,4-4-1,4 4 0,4-4 0,4 4-1,0 0 1,0 0 0,4 4 0,-4 0 0,0-4 1,-8 4-1,0 0 1,-4-4-1,-8 0 1,-4 0-1,0 0 1,-8 0-1,0-4 0,4 0-2,-4-4-2,12 12-8,-12-24-14,12 8-14,12 0-1,0 0 2</inkml:trace>
          <inkml:trace contextRef="#ctx0" brushRef="#br0" timeOffset="17078">8046 451 72,'-8'-4'34,"12"8"-1,-4-8 1,-8 0-23,20 4-6,-8 0-2,8 4-1,-8-4 0,8 8 1,-4-4-1,0 8 1,-4-4-1,0 4 1,-8 0 0,4 0 0,-8 4 1,-4-4-2,0 0 1,-8 0 0,0-4 0,4-4-2,4 4 0,0-4 0,4 0-1,4 0 1,8-4-2,4 4 1,4 0-1,0 0 1,4 0 0,0 0 0,0 0 0,-4 3 1,0 1-1,-8 0 1,-4 0 0,-4 4 1,-8 0-1,-4 0 0,0 0 0,-4 0 0,0-4-1,0 0-2,8-4-2,-4-8-4,16 8-14,-8-4-18,8-12 0,0 0 0,8-4 0</inkml:trace>
        </inkml:traceGroup>
        <inkml:traceGroup>
          <inkml:annotationXML>
            <emma:emma xmlns:emma="http://www.w3.org/2003/04/emma" version="1.0">
              <emma:interpretation id="{825040CA-23F2-47BB-BBF3-47D9D82DDD0C}" emma:medium="tactile" emma:mode="ink">
                <msink:context xmlns:msink="http://schemas.microsoft.com/ink/2010/main" type="inkWord" rotatedBoundingBox="28869,11773 29550,11774 29548,12863 28868,12862">
                  <msink:destinationLink direction="with" ref="{3572798D-97D4-4FE3-A57C-461B0EABC2CB}"/>
                </msink:context>
              </emma:interpretation>
              <emma:one-of disjunction-type="recognition" id="oneOf4">
                <emma:interpretation id="interp20" emma:lang="en-US" emma:confidence="0">
                  <emma:literal>itsy</emma:literal>
                </emma:interpretation>
                <emma:interpretation id="interp21" emma:lang="en-US" emma:confidence="0">
                  <emma:literal>Itsy</emma:literal>
                </emma:interpretation>
                <emma:interpretation id="interp22" emma:lang="en-US" emma:confidence="0">
                  <emma:literal>Erse</emma:literal>
                </emma:interpretation>
                <emma:interpretation id="interp23" emma:lang="en-US" emma:confidence="0">
                  <emma:literal>ire</emma:literal>
                </emma:interpretation>
                <emma:interpretation id="interp24" emma:lang="en-US" emma:confidence="0">
                  <emma:literal>rte</emma:literal>
                </emma:interpretation>
              </emma:one-of>
            </emma:emma>
          </inkml:annotationXML>
          <inkml:trace contextRef="#ctx0" brushRef="#br0" timeOffset="17969">9028 208 65,'-4'4'35,"-4"0"3,4 0-2,8 12-17,-16-12-6,16 16-3,-16-4-4,8 5-1,-8-6-2,8 1-1,-8 0-2,4-4-1,0 0-1,-4-4-2,8 0-4,-8-12-9,16 12-9,-8-8-10,4-8-2,8 4 1</inkml:trace>
          <inkml:trace contextRef="#ctx0" brushRef="#br0" timeOffset="18234">9204 184 73,'0'-4'33,"8"4"1,-8 4-1,-4-8-21,12 12-4,-16-12 1,12 16-1,-12-8-1,4 12-2,-4-4 0,0 4-2,-4 0-1,4 0 0,0-4-1,0 4-1,4-4-1,4 0 1,4 0-3,0-12-1,12 12-8,-12-12-22,8-4-5,0-4-1,-4-4 2</inkml:trace>
          <inkml:trace contextRef="#ctx0" brushRef="#br0" timeOffset="18531">8916 172 94,'-16'8'38,"4"-4"0,8-4 1,16-4-28,12 4-7,8-8 0,4 4-3,8-5 1,4-3-2,4 4-1,-8-4-3,0 12-4,-16-16-16,-4 12-15,-4 8-1,-8-4 1</inkml:trace>
          <inkml:trace contextRef="#ctx0" brushRef="#br0" timeOffset="19391">9560-260 59,'-4'4'34,"-8"-8"1,0 0-9,8 12-7,-8-8-4,8 8-2,-8-8-4,4 12-1,-8-8-2,8 13 0,-8-13-2,8 12 0,-8-8-1,8 0-1,0 0-1,4 0-1,4-4 0,0 4 0,8 0 0,-4-4-1,4 8 1,0 0 0,4 5 1,-8-1-1,4 4 0,-8-4 1,0 0-1,0 0 1,-8 0-1,0-4 1,-4 5-1,0-13 1,0 4-1,0 4 1,4-8-1,-4 4 0,8-8-2,-4-4-2,8 8-2,-4-16-3,12 16-11,-16-16-13,4 8-8,4-4 1,-4 4 1</inkml:trace>
          <inkml:trace contextRef="#ctx0" brushRef="#br0" timeOffset="20031">9432 445 70,'4'0'35,"-4"0"3,0-4-6,8 12-13,-12-16-5,8 12-3,-8-4-3,4 8-2,-4-4 0,0 8-1,-4-4-1,0 4-1,0 0 0,0 0-2,0 0-1,4-4 0,0 0 0,8-8 0,0 4 0,4-4 0,0 0 0,8-4 0,-4 0 0,4 4 0,-4 0 0,4-4 0,-4 4 0,-4 0 0,0 0 0,-4 0 0,0 4-4,-4-8-1,4 12-3,-8-20-8,12 16-18,-4-4-8,-4-4 1,0 4 0</inkml:trace>
          <inkml:trace contextRef="#ctx0" brushRef="#br0" timeOffset="20469">9508 453 85,'0'0'40,"-4"0"-1,4 0 2,-12-8-23,20 16-7,-20-8-3,12 16-2,-12 0-1,8 8-3,-8 0-2,0 9 0,0 3 0,0 4 0,4-4 0,0 1 0,0-9 0,4 0 0,4-8 0,-4-8 0,8 1 0,-4-9 0,0 0 0,0-17-15,4 5-29,0-4 0,0 0 1,-4 0 0</inkml:trace>
          <inkml:trace contextRef="#ctx0" brushRef="#br0" timeOffset="21094">9400 348 64,'0'4'36,"0"0"1,-4-4-10,8 12-6,-16-12-4,12 16-6,-8-8-3,0 8-1,-4-8-3,4 9 0,0-5-2,0 4 1,0-4-2,0 0 1,0-8-1,8 8-1,-4-8 1,0 4-1,4-4 0,0-4 0,4-4 1,0 4-2,0 0 2,8 0 0,-4-4-1,4 4 1,4-4 0,0 0 1,0 4-1,0 0 0,0 0 0,-4-4-1,4 4 0,-4 0 0,0-4 0,-4 8 0,0-8 0,0 0 0,-4 4 0,0 8 0,0-8 0,0 0 0,4 4 0,-4-8-4,8 16-9,-8-8-30,4-4 1,-4-8 0,0 4 0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44:59.609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3572798D-97D4-4FE3-A57C-461B0EABC2CB}" emma:medium="tactile" emma:mode="ink">
          <msink:context xmlns:msink="http://schemas.microsoft.com/ink/2010/main" type="inkDrawing" rotatedBoundingBox="23429,10826 28885,10824 28886,12189 23430,12191" semanticType="callout" shapeName="Other">
            <msink:sourceLink direction="with" ref="{825040CA-23F2-47BB-BBF3-47D9D82DDD0C}"/>
            <msink:sourceLink direction="with" ref="{96C74731-4FC1-4C99-9B25-303A3F265455}"/>
          </msink:context>
        </emma:interpretation>
      </emma:emma>
    </inkml:annotationXML>
    <inkml:trace contextRef="#ctx0" brushRef="#br0">4382 1366 77,'-16'0'38,"4"0"1,-4 0 1,-8-9-19,8 9-9,-16-12-3,4 4-1,-8-8-2,0 0-1,-12-4-5,-1-4 0,-3-4 0,-4-4 0,-4 0 0,4 0 0,-9-4 0,9-5 0,-4 5 0,8-4 0,-4 4 0,0-4 0,8 8 0,-1-4 0,5-1 0,0 9 0,0-4 0,0 4 0,4 4 0,-4 0 0,7 0 0,1 4 0,0 4 0,8 0 0,-4 0 0,8-1 0,0 1 0,0 4 0,4-4 0,0 0 0,-4 0 0,4 0 0,-4 0 0,3 0 0,5 4 0,-4-4 0,4 8 0,0 0 0,8 4 0,0-4 0,0 4 0,0 0 0,4 4 0,0 0 0,4-4 0,-4 4 0,4 0 0,-4-4 0,8 12 0,-12-8-29,12 4-16,-4 0 0,4 8 1</inkml:trace>
    <inkml:trace contextRef="#ctx0" brushRef="#br0" timeOffset="578">2737 575 52,'-4'4'36,"4"-4"1,0 0 1,-8-8-13,12 12-4,-20-17-7,16 9-3,-12-12-3,4 4-1,-4-8-2,0 0-4,-4-4-1,4 0 0,0 0 0,4 4 0,4 0 0,0 4 0,0 0 0,12 8 0,0 0 0,4 4 0,12 0 0,4 0 0,8-4 0,0 3 0,5-3 0,-1 0 0,0 4 0,-8-8 0,-8 8 0,-16-4-30,0 0-14,-8 4 0,-8 4 0</inkml:trace>
    <inkml:trace contextRef="#ctx0" brushRef="#br0" timeOffset="1594">6248 1253 94,'-4'0'38,"-4"0"1,4 4-1,-16-12-24,12 12-5,-8-12-1,0 4-2,-8-8 0,0 0-3,-5-4-3,1 0 0,-4-8 0,0 0 0,-4-4 0,0-1 0,0 1 0,-4 4 0,4-4 0,-1 4 0,1 0 0,4 4 0,-4 0 0,4 0 0,8 0 0,-4 0 0,0 4 0,4-1 0,0 1 0,4 0 0,4-4 0,-4 4 0,7 0 0,-7 4 0,4-8 0,4 4 0,-8 0 0,4 0 0,-4 8 0,8-8 0,-4 4 0,4 0 0,-4 4 0,4 0 0,0 0 0,8 0 0,-4-1 0,0 1 0,0 0 0,4 0 0,-4 0 0,0-4 0,0 0 0,0 4 0,0 0 0,0 0 0,0 4 0,4-4 0,0 8 0,0-4 0,4 8 0,0-4 0,0 4 0,4 0 0,-4 4 0,4 4 0,0 0-3,-4 4 0,8 0 0,-8 4 1,4 1 1,-4 3 1,4 0-1,4-4 1,-4-4 0,0-4 1,-4 4-1,4-12 1,0 0 0,-4-8 0,0 0 0,-4-8 0,-4-4 1,4 0 0,-8-8-1,0 0 1,0 0-2,8-1 0,-4 5 0,4 4 0,0 0 0,8 8 0,4 4 0,8 4 0,4 0 0,8 0 0,4 0 0,4-4 0,0-4 0,0 4 0,4-4 0,-16-12 0,5 12-44,-13-4 1,0 8-1,-8 0 0</inkml:trace>
    <inkml:trace contextRef="#ctx0" brushRef="#br0" timeOffset="3062">8065 1129 61,'-4'0'37,"0"-4"0,0 0-3,0 12-10,-16-20-5,16 20-5,-12-20-4,0 12-2,0-8-2,-4-5-1,-4 1-5,0-4 0,-8-4 0,0 0 0,-4-4 0,-1-4 0,-3 0 0,4 4 0,-4-4 0,4 0 0,0 4 0,0-1 0,-4 1 0,0 0 0,3 0 0,-3-4 0,0 0 0,0 4 0,4-4 0,0 4 0,4 0 0,0-1 0,4 5 0,-1 4 0,5-4 0,0 0 0,4 0 0,-4 0 0,4 4 0,-4-4 0,8 0 0,-4 0 0,0 4 0,4 0 0,-4 0 0,4-1 0,-4 1 0,0 4 0,0-4 0,4 4 0,-5 0 0,5-4 0,0 4 0,0 0 0,4 4 0,4-4 0,0 4 0,0 4 0,0 0 0,8 0 0,-4 0 0,0 4 0,4 0 0,0-4 0,0 4 0,0 0 0,-4-4 0,4 4 0,0-4 0,-4 0 0,0-4 0,0 0 0,-4 0 0,4-4 0,-4 4 0,4-4 0,-4 4 0,4 0 0,0 4 0,0 4 0,4 0 0,0 0 0,4 4 0,-4 8 0,4 0 0,-4 0 0,4 4 0,0 0 0,0 4 0,0 0 0,-4 0 0,0-8 0,0-4 0,0 0 0,0-4 0,-4 0 0,0-12 0,-4 0 0,4-8 0,-4 4 0,0-4 0,0 0 0,4 4 0,0 0 0,0 4 0,8 0 0,4 4 0,8 0 0,0 0 0,4 0 0,8-4 0,4 0 0,0-4 0,0 4 0,1 0 0,-5 0 0,-4 3 0,-8-7 0,4 8-17,-16-8-28,-4 4-1,-4 4 1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5:13.9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-17 221 61,'-21'-7'36,"21"7"0,0 0 1,0 0-14,0 0-7,0 0-5,18-1-3,-3-6-1,15 8-1,4-6-1,15 5 0,8-5-1,17 1-4,11-3 0,21 2 0,12-7 0,20 3 0,5-9 0,12 4 0,2-3 0,7 3 0,-1 0 0,-6 1 0,-11 6 0,-10-2 0,-7 6 0,-13-1 0,-6-1 0,-17 2 0,-6-3 0,-18-1 0,-13 2 0,-10 0 0,-16 0 0,-5 1 0,-25 4 0,21-5 0,-21 5 0,0 0 0,0 0 0,-32 12-16,32-12-26,-26 19-2,26-19 1,-32 23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5:13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35 53 34,'0'0'31,"0"0"2,-19-13-4,19 13-3,0 0-1,0 0-8,-18-16-3,18 16-4,0 0-2,0 0-2,0 0-2,0 0 0,0 0-2,12 16 1,-12-16-1,29 11 1,-3-8-1,16 1 0,8-2-2,12-1 0,1-2 0,6-1 0,0-2 0,2 4 0,-3 0 0,-8 0 0,-8 0 0,-5 0 0,-6-1 0,-2-3 0,0 1 0,-6-4 0,-8-2 0,1 0 0,-5 2 0,-5-2 0,0 6 0,-16 3 0,27-2-8,-27 2-33,0 0-2,0 0 2,23 10-2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5:56.5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51 48 67,'-7'-24'36,"7"24"0,0 0 1,-18-27-18,18 27-4,0 0-3,0 0-4,0 0 0,0 0-2,-3 20-1,5 6 1,-4 4-6,0 14 0,-2 5 0,3 14 0,-3 2 0,2 9 0,1 3 0,-3 6 0,2 1 0,2 2 0,-1 1 0,2 0 0,-4 1 0,5 4 0,-2-6 0,0-5 0,-2-4 0,2-3 0,0-11 0,2-7 0,-1-7 0,-2-12 0,2-7 0,1-7 0,-2-23 0,4 25 0,-4-25 0,0 0 0,0 0 0,0 0 0,0 0 0,0-18 0,0 18 0,-4-39 0,4 39-8,5-37-34,-6 9-2,-6-1 1,5 6-1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5:58.6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 86 80,'-11'18'38,"11"-18"-1,-7 18 2,9-3-18,-2-15-7,21-7-3,-21 7-3,41-17-1,-11 1-7,12 2 0,6-5 0,6 1 0,-4 2 0,3 4 0,-4 1 0,-5 6 0,-5 3 0,-5 4 0,-10 3 0,-4-1 0,-1 1 0,-19-5 0,30 14-12,-30-14-29,16 4-1,-16-4 1,0 0-1</inkml:trace>
  <inkml:trace contextRef="#ctx0" brushRef="#br0" timeOffset="-364.0208">-57-539 87,'0'0'35,"0"0"3,-4-18 0,4 18-22,0 0-5,0 0-2,0 0-3,0 0-2,-16-3 1,16 3-2,0 0 0,27-5-3,-27 5 0,35-9 0,-3 3 0,7-1 0,8-1 0,8-1 0,3-2 0,-1 4 0,-1-2 0,-1 4 0,-6 0 0,-6 1 0,-8 6 0,-7-2 0,-1 4 0,-8-6 0,6 5 0,-9-11-4,12 13-6,-18-23-7,17 13-22,-27 5-2,0 0 2,0 0-1</inkml:trace>
  <inkml:trace contextRef="#ctx0" brushRef="#br0" timeOffset="-793.0453">324-580 99,'0'0'38,"0"0"2,-11-22-1,11 22-26,0 0-3,0 0-2,0 0-3,0 0-2,0 0-3,-2 26 0,2-3 0,0 10 0,0 6 0,0 12 0,-1 3 0,4 4 0,-5 0 0,1-2 0,1-5 0,1-3 0,3-8 0,1-8 0,-3-6 0,0-3 0,-2-5 0,0-18 0,0 28 0,0-28 0,0 0 0,-25 10 0,25-10 0,-35-8-33,26-8-10,-3-11 1,3-4 1</inkml:trace>
  <inkml:trace contextRef="#ctx0" brushRef="#br0" timeOffset="897.0513">820-188 76,'0'0'37,"16"-17"0,-16 17 1,0 0-13,0 0-12,0 0-2,0 0-4,0 0-1,0 0-1,0 19-5,0-19 0,0 30 0,-2-7 0,4 0 0,-2 8 0,1-3 0,-2-1 0,1-3 0,-2-3 0,2-1 0,0-4 0,0-16 0,3 17 0,-3-17 0,0 0 0,2-16 0,-2 16 0,9-35 0,-4 11 0,2-6 0,0-5 0,4 5 0,1-4 0,-1 6 0,1 4 0,-12 24 0,20-32 0,-20 32 0,0 0 0,17-12 0,-17 12 0,18 10 0,-18-10 0,12 21 0,-8-5 0,-4-16 0,11 35 0,-8-15 0,-1 2 0,-4-4 0,-1-2 0,3-16 0,1 24 0,-1-24 0,0 0 0,9 18 0,-9-18 0,0 0 0,23-12 0,-23 12 0,28-28 0,-10 8 0,-2-6 0,3 5 0,-1-4 0,0 4 0,-1 4 0,-1 8 0,-16 9 0,21-2 0,-21 2 0,16 23 0,-7 0 0,0 1 0,-4 4 0,-1-1 0,-3 3 0,5-1 0,-4 0 0,-2-1 0,-2-4 0,0-3 0,0-5 0,2-16 0,-2 23 0,2-23 0,0 0-38,0-28-3,6 7-1,3-11 0</inkml:trace>
  <inkml:trace contextRef="#ctx0" brushRef="#br0" timeOffset="2302.1317">1747-673 66,'0'0'35,"-23"9"1,23-9 3,0 0-11,0 0-14,0 0-1,0 0-4,-4-16-1,22 18-1,-18-2-7,44-10 0,-12 1 0,17 0 0,6-3 0,12-4 0,9 0 0,5-2 0,5 1 0,-3-1 0,0 1 0,-8 3 0,-10-2 0,-16 9 0,-8 2 0,-11 3 0,-12 11 0,-18-9 0,7 29-14,-23-11-29,-4 5-1,-3-4 0,0-1 0</inkml:trace>
  <inkml:trace contextRef="#ctx0" brushRef="#br0" timeOffset="1786.1021">2175-669 89,'0'0'37,"-21"-12"1,21 12 0,0 0-20,-23-16-4,23 16-5,0 0-2,0 0-2,0 0-5,0 0 0,0 0 0,0 0 0,0 0 0,2 30 0,9-11 0,1 9 0,2 4 0,6 5 0,-3 6 0,4 5 0,1-1 0,-3 4 0,-8-1 0,-1 0 0,-8-6 0,-6 0 0,1-7 0,-2-3 0,-9-8 0,-4-7 0,-2-5 0,-6-8 0,1-5 0,-3-8 0,-2-1 0,-2-8 0,4 0 0,-4-9 0,15 11 0,-12-21-24,22 12-18,0-3-1,11 1 1,-1-1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04.5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80 0 22,'0'0'29,"0"0"2,0 0 3,0 0-8,0 0-2,0 0-4,0 0-5,0 0-4,0 0-1,0 0-3,0 0-1,0 0-2,0 0 0,0 0-1,0 0-1,0 0 0,0 0-1,-4 16 1,4-16 0,-3 23-2,1-7 0,-2 3 0,-4 2 0,4 4 0,-5 1 0,8 4 0,-7 0 0,7 5 0,-5-2 0,6 8 0,-1-1 0,2 2 0,3 2 0,-6 2 0,2-4 0,-2 0 0,-1 1 0,-4-7 0,7 1 0,-2 0 0,-3-3 0,3-1 0,2-1 0,-5-2 0,6-4 0,1 0 0,0-1 0,-6-6 0,4-1 0,0-2 0,0-16 0,-1 28 0,1-12 0,0-16 0,-4 24 0,4-24 0,-2 25 0,2-25 0,-1 23 0,1-23 0,1 21 0,-1-21 0,6 21 0,-6-21 0,0 23 0,0-23 0,0 26 0,0-26 0,-2 26 0,-2-10 0,6 0 0,-2-16 0,-2 30 0,4-13 0,-2-1 0,0-16 0,-2 32 0,2-32 0,-1 28 0,1-28 0,0 23 0,0-23 0,0 0 0,0 21 0,0-21 0,0 0 0,0 0 0,3 16 0,-3-16 0,0 0 0,0 0 0,4 17 0,-4-17 0,0 0 0,3 30 0,-3-30-29,0 0-12,0 0-2,0 0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23.3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55 24 60,'0'0'33,"0"0"2,0 0-1,10-18-13,6 23-8,-16-5-2,0 0-4,25-8-1,-6 9-1,-3-4-1,7 3-1,-3-2-1,10 4 0,-2 0 0,2 1-1,-4 2 0,1 3-1,-6-1 1,-2 7 0,-3 0-1,-7 3 1,0-1-1,-2 2 1,-2-1-2,1 1 2,-5-1-1,-1-17 0,6 23 1,-6-23-1,-7 19 1,7-19-1,-23 16 1,5-10-1,0-1 0,-5 0 0,2 0 0,-2-1 0,4-1 0,1-1 0,18-2 0,-23 4 0,23-4 0,0 0 0,-19 3 0,19-3 0,0 0 0,0 0 1,0 0-2,0 0 2,-16 0-1,16 0 0,0 0-1,0 0 1,0 0 0,0 0-1,0 0 1,0 0 0,0 0-1,0 0 1,23 7 0,-23-7 0,21 9 0,-21-9 0,25 18 0,-8-6 0,-17-12 0,29 28 0,-15-10 0,-2 1 0,-3 0 0,-4 2 1,-3-1-1,-9-1 0,3 0 0,-6-1 1,-4-2-1,14-16 1,-32 28-1,14-14 1,18-14-1,-30 19 1,11-8-1,-2-2 1,-4-2-1,2 1 1,0-2-1,-2-3 0,4-1 1,2 0-1,-1-4 0,5 2 0,15 0 0,-22-7-1,22 7-1,0 0-1,0 0-2,-19-21-5,19 21-18,0 0-12,0 0 1,18-2 0,-18 2 0</inkml:trace>
  <inkml:trace contextRef="#ctx0" brushRef="#br0" timeOffset="-895.051">117 80 70,'0'0'34,"0"0"2,0 0 0,-4-16-18,4 16-4,0 0-2,0 0-3,2 16-2,3 2-1,-10-3-1,3 14-1,-7 0 0,4 10-4,-6 3 0,-1 2 0,5 0 0,-4 0 0,2-4 0,6-3 0,-4-7 0,3-5 0,4-8 0,0-17 0,0 0 0,0 0 0,0 0-8,4-26-12,1 1-20,4-8-1,-4-2 1,2-7-1</inkml:trace>
  <inkml:trace contextRef="#ctx0" brushRef="#br0" timeOffset="600.0344">606 426 91,'0'0'36,"0"0"1,0 0-6,0 0-15,0 0-4,0 0-4,-13 30-1,13-30-2,-16 33-1,7-11-1,6 4 0,-8 0-1,2 2-2,2-1 0,0 1 0,2-7 0,3-5 0,2-16 0,-1 24 0,1-24 0,0 0 0,0 0-2,0 0-5,21-7-4,-28-14-17,10 5-12,-3-1 0,0 17 1,2-28 0</inkml:trace>
  <inkml:trace contextRef="#ctx0" brushRef="#br0" timeOffset="1015.0581">784 477 53,'0'0'33,"0"0"1,0 0 1,0 0-14,9 21-2,-9-21-6,-18 21-3,2-14-3,5 13-1,-10-10-3,5 4 0,-8-7-1,4 2-1,3-7 0,17-2 0,-25 3-1,25-3 1,-21 0 0,21 0-1,0 0 1,0 0-1,0 0 1,0 0-1,0 0 0,-9 16 0,9-16 0,0 0 0,18 21 0,-18-21 0,24 28 0,-8-14 0,0 4-1,0-4-3,10 9-3,-26-23-12,30 19-19,-12-8-1,0-4 0,-18-7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9.64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0-8 3,'0'0'21,"0"0"3,0 0 0,17-2-8,-17 2 0,0 0 1,0 0-4,15 29 0,-15-29-1,16 35-3,-12-16-2,13 12-1,-8-4-2,9 12 0,-5-8-2,7 9 1,-3-1-1,1 3 0,3-1 0,-1 1-3,2-4 2,0 1-2,-1-4 2,1-2-2,-6-4 2,3-3-2,-6-6 1,-13-20 1,18 26-1,-18-26 1,0 0 0,0 0-1,0 0 1,0 0-1,0 0 0,-22 7 1,5-12-2,-1 1 1,-4 0 0,-2-3-1,2 1 1,-2 1 0,3-2 0,3-1-1,18 8 1,-30-13 0,30 13 0,-18-9 0,18 9 0,0 0 0,0 0-1,0 0 1,-7 17 0,7-17 0,18 33 0,-5-15 0,7-1 1,2-1-1,2-3 2,4-6-1,-2-8 0,2-5 0,-6-7 0,-2-1 0,-9-7 0,2-1-1,-6 2-1,-5-4-3,-2 24-3,-5-38-8,5 21-23,0 17 2,0 0-2,0 0 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25.0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28 79 53,'-19'4'33,"19"-4"0,0 0 2,-18-4-12,18 4-5,16-3-5,12 3-2,-1-11-3,24 8 0,2-9-2,25 8-1,6-5-1,22 8-1,7 1-1,14 3-2,4 2 0,8 4 0,3-2 0,-1-2 0,-3-3 0,-6-5 0,-12-4 0,-12-2 0,-18-5 0,-20 0 0,-13 1 0,-20 6 0,-14 9 0,-23-2 0,2 23-12,-31-5-28,-2 4-1,-12 1 0,-5 4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26.0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32-11 92,'0'0'36,"0"0"1,16 0 1,-16 0-26,0 0-3,0 0-2,0 0-2,0 0-1,0 0 0,7 18-1,-7-18 0,-2 19-1,2-19 1,-16 32-3,13-17 0,-6 5 0,4-3 0,5-17 0,-14 28 0,14-28 0,-6 18 0,6-18 0,0 0 0,0 0 0,0 0 0,0 0 0,0 0 0,25 7 0,-25-7 0,30-3 0,-9 1 0,4 0 0,-4 0 0,9-1 0,11-4 0,-2 1 0,3-2 0,2-1 0,-3 2 0,-2 0 0,-4 0 0,-7 3 0,-5 2 0,-5 2 0,-18 0 0,19 4 0,-19-4 0,0 0 0,18 11 0,-18-11 0,0 0-10,0 0-4,0 0-21,0 0-6,0 0 2,0 0-1</inkml:trace>
  <inkml:trace contextRef="#ctx0" brushRef="#br0" timeOffset="521.0298">290-67 64,'0'0'34,"0"0"1,0 0-5,-20 9-8,20-9-4,0 0-5,8 28-2,-8-28-2,0 21-2,0-21-1,-2 35-2,2-16-2,0 6-2,-4-1 0,4 5 0,-5-3 0,5 2 0,0-2 0,0 1 0,0-8 0,5 0 0,-3-3 0,-2-16 0,4 21 0,-4-21 0,0 0 0,0 0 0,0 0 0,0 0 0,3 16 0,-3-16-3,0 0-9,0 0-23,0 0-6,5-19 1,-5 19-1</inkml:trace>
  <inkml:trace contextRef="#ctx0" brushRef="#br0" timeOffset="1316.0752">791-51 54,'0'0'32,"0"0"0,0 0 0,18-6-11,-18 6-3,0 0-4,-2-15-3,2 15-2,0 0 0,0 0-2,0 0-1,-2 24-1,2-24 0,-3 27-5,1-8 0,0 7 0,-7 2 0,9 2 0,-3 2 0,1 1 0,-3-1 0,1 1 0,-1-1 0,1-1 0,3-4 0,-1-4 0,4-2 0,-2-21 0,0 28 0,0-28 0,0 0 0,0 0 0,0 0 0,0 0 0,0 0 0,12-25 0,-12 25 0,4-35-10,-4 35-9,15-26-21,-11 10-1,0-3 1,1-1 0</inkml:trace>
  <inkml:trace contextRef="#ctx0" brushRef="#br0" timeOffset="1905.1089">1005 40 42,'0'0'31,"0"0"3,0 0 0,19-2-9,-19 2-4,0 0-6,0 0-4,0 0-1,0 0-2,0 0-2,0 0-1,0 0-2,-9 18 0,9-18 0,-19 14-1,19-14 0,-30 19-2,5-6 0,1 1 0,-3 0 0,2-2 0,2-2 0,6-2 0,1-1 0,16-7 0,-21 7 0,21-7 0,0 0 0,0 0 0,0 0 0,0 0 0,17-16 0,-17 16 0,23-2 0,-7 4 0,0 3 0,3 2 0,3 5 0,-3 2 0,2 0 0,2 4 0,2-2 0,0 0 0,-4-1 0,-5 1 0,0-2 0,-16-14 0,26 20 0,-26-20 0,23 10 0,-23-10 0,0 0 0,0 0 0,19 9 0,-19-9-35,0 0-6,-14-16-1,14 16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38.3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359 13 54,'-20'-13'34,"20"13"-2,0 0 3,0 0-18,0 0-5,-16 4-1,16-4-3,-12 21 0,5 0-2,-11-5 1,4 10-2,-10 0 1,6 10-2,-9-3 0,3 7-1,-6 1-1,7 8 0,-2 0-1,4 11 1,5-2 0,5 7-2,1 3 0,3 6 0,1 0 0,3 2 0,-1-3 0,1-1 0,-4-1 0,3-1 0,-1-5 0,3 0 0,-1-5 0,3 1 0,3-3 0,3 0 0,-1 0 0,0-3 0,2-3 0,0-1 0,6-3 0,-5-4 0,1-2 0,4-3 0,-3-4 0,3-4 0,-1-4 0,0-4 0,1-2 0,1-4 0,-2-1 0,-12-16 0,25 21 0,-25-21 0,25 12 0,-25-12 0,28 6 0,-11-6 0,3 0 0,-3-6 0,6 10 0,-23-4-33,32-9-8,-32 9-2,28-19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39.9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75 0 61,'0'0'33,"0"0"1,0 0-2,0 0-11,0 0-5,0 0-5,0 0-3,0 0 0,0 0-2,10 16 0,-10-16-1,16 24-1,-4-1 0,-4 0-1,7 9 0,3-2-3,1 5 0,3-2 0,-1 6 0,-3-2 0,-1-2 0,4 0 0,-5 4 0,-5-1 0,1 1 0,-5 0 0,0 3 0,4 2 0,-2 0 0,0 0 0,1 0 0,-3-1 0,0 3 0,0-2 0,-1-2 0,-1 2 0,-7-3 0,-3 1 0,0 2 0,-3 0 0,1 0 0,0-1 0,-1 1 0,-1 0 0,3 0 0,-1 4 0,-3-4 0,1-2 0,0 4 0,0-3 0,-3 3 0,-4-4 0,0-1 0,2-4 0,2-2 0,-2-2 0,-2-5 0,0-1 0,0-3 0,2-3 0,-2 0 0,2-3 0,1 0 0,1-3 0,12-15 0,-23 27 0,23-27 0,-16 21 0,16-21 0,-5 16 0,5-16 0,0 0 0,-12 15 0,12-15 0,0 0 0,0 0 0,0 0 0,0 0 0,-20-1-16,20 1-25,0 0-3,0 0 2,-25-18-3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3-01-27T23:09:03.92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12-5 46,'0'0'32,"0"0"3,3 14 0,-3-14-17,0 0 0,0 0-4,0 0-3,0 0-1,0 0-3,5 24 0,-5-24-2,0 0 0,-3 19-1,5-3 0,-4-1 0,2 6-4,-3-1 0,1 6 0,-3-1 0,5 6 0,-4 1 0,2 0 0,0-4 0,2 1 0,2-3 0,0-4 0,-1-1 0,1-5 0,-2-16 0,3 21 0,-3-21 0,0 0 0,0 0 0,0 0 0,0 0-6,5-20-35,1 6-3,-1 0 1,1-2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4:38.6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4992 3095 88,'-9'-15'37,"9"15"0,0 0 2,-25-9-24,25 9-3,0 0-3,0 0-3,0 0-1,0 0 0,21 10-3,2-11-2,2-5 0,10 3 0,1-4 0,3 3 0,-2 1 0,-4 1 0,-5 5 0,-3 4 0,-25-7 0,11 32 0,-22-11 0,-7 7 0,-5 0 0,-7 4 0,-8-2 0,-3 0 0,0-4 0,6-1 0,5-4 0,5-5 0,4-2 0,21-14 0,-21 17 0,21-17 0,0 0 0,34 18 0,-13-16 0,0-1 0,0 1 0,9-2 0,2 0 0,3-2 0,1 1 0,-1-3 0,-5 2 0,5-1 0,-1 1 0,-6 2 0,-2 2 0,-6 0 0,-4 1 0,-16-3 0,26 7 0,-26-7 0,20 7 0,-20-7 0,15 2 0,-15-2 0,0 0-14,0 0-27,8-16-2,-8 16 3,-18-21-2</inkml:trace>
  <inkml:trace contextRef="#ctx0" brushRef="#br0" timeOffset="344.0197">5493 3137 77,'0'0'36,"0"0"0,0 0 0,0 0-19,-3 20-2,-15-11-2,9 13-5,-14-6-1,4 12-1,-15-5-2,8 7-4,-10-4 0,5 3 0,2-8 0,6-2 0,0-3 0,6-2 0,17-14 0,-18 16 0,18-16 0,0 0 0,23 7-12,-23-7-20,21-30-8,0 7 0,-3-9-1,5-3 1</inkml:trace>
  <inkml:trace contextRef="#ctx0" brushRef="#br0" timeOffset="521.0298">5315 3097 104,'0'0'38,"0"0"0,0 0-1,0 0-29,0 0-3,26-3-2,-8-4-6,8 8-7,-8-4-25,1-4-3,3 1 1,-6-1-1</inkml:trace>
  <inkml:trace contextRef="#ctx0" brushRef="#br0" timeOffset="979.056">5878 3060 64,'0'0'36,"0"0"0,0 0 3,0 0-17,7 16-5,-25-14-3,13 19-4,-14-9-3,4 16-1,-11-3-2,3 8-4,-5 1 0,0 6 0,-6 2 0,2 6 0,-3-3 0,0 3 0,3-3 0,4 3 0,1-6 0,4-3 0,2-8 0,7-8 0,5-3 0,9-20 0,0 0 0,0 0 0,16-25-39,0 2-2,1 0-3,3-1 3</inkml:trace>
  <inkml:trace contextRef="#ctx0" brushRef="#br0" timeOffset="1417.0809">5756 3492 87,'0'0'37,"16"-5"0,-16 5 2,23 2-22,-23-2-5,32-11-3,-32 11-1,30-1-2,-30 1-3,23 15-3,-23-15 0,5 30 0,-9-10 0,-4 1 0,-5 0 0,-8 0 0,-4 0 0,-1-2 0,-1-1 0,1-2 0,1 0 0,8-2 0,1-4 0,16-10 0,-9 21 0,9-21 0,0 0 0,28 16 0,-10-16 0,3-5 0,2-2 0,2 0 0,-2-2 0,-4-2 0,0 4 0,-19 7 0,27-5 0,-27 5-20,0 0-22,0 0 0,0 0 0,0 0 1</inkml:trace>
  <inkml:trace contextRef="#ctx0" brushRef="#br0" timeOffset="2191.1252">6497 3009 74,'0'0'35,"0"0"2,18-7 1,-18 7-21,0 0-3,0 0-2,0 0-4,2 20-1,-2-20-1,-20 24-3,5-8 1,-1 3-4,-2 2 0,2-1 0,2 1 0,-2-4 0,7 4-3,-10-15-7,24 15-17,-5-21-12,0 0-1,0 0-1,0 0 0</inkml:trace>
  <inkml:trace contextRef="#ctx0" brushRef="#br0" timeOffset="2770.1582">6656 3229 92,'0'0'37,"7"17"-1,-7-17 4,0 20-27,0-20 0,0 0-5,-31 9-1,31-9-1,-25 19-3,25-19-3,-25 16 0,25-16 0,-19 17 0,19-17 0,-11 16 0,11-16 0,0 16 0,0-16 0,13 16 0,-13-16 0,19 14 0,-19-14 0,28 19 0,-10-10 0,0 1 0,1 1 0,-19-11 0,30 19 0,-30-19 0,21 20 0,-21-20 0,9 21 0,-9-21 0,-12 23 0,12-23 0,-30 24 0,10-12 0,1-1 0,-2 0 0,1-4 0,-1-4 0,21-3 0,-25 0 0,25 0 0,0 0 0,-23-17 0,23 17-5,0 0-36,0 0-2,0 0 1,0 0 0</inkml:trace>
  <inkml:trace contextRef="#ctx0" brushRef="#br0" timeOffset="4064.2324">8526 3275 90,'0'0'36,"0"0"0,0 0 4,0 0-26,0 0-3,-6 19-2,6-19-2,-8 23-1,8-23 0,-9 37-6,3-16 0,3 3 0,1-1 0,2 0 0,0-4 0,2-1 0,-2-18 0,2 23 0,-2-23 0,0 0 0,19-14 0,-3-7 0,3-4 0,8-5 0,-2-5 0,1-2 0,2 5 0,-7 3 0,-3 9 0,-18 20 0,18-9 0,-18 9 0,2 27 0,-4-6 0,0 2 0,0 1 0,0-3 0,2-3 0,0-18 0,4 23 0,-4-23 0,0 0 0,0 0 0,23-12 0,-23 12 0,25-23 0,-9 9 0,1 0 0,1-4 0,0 7 0,-3 1 0,-15 10 0,27-9 0,-27 9 0,18-2 0,-18 2 0,0 0 0,12 16 0,-12-16 0,3 21 0,-3-21 0,0 23 0,0-23 0,-3 28 0,3-28 0,-2 28 0,2-28 0,0 21 0,0-21 0,2 16 0,-2-16 0,0 0 0,0 0 0,0 0-12,21 7-13,-21-7-15,0 0-2,12-19 2,-12 19-1</inkml:trace>
  <inkml:trace contextRef="#ctx0" brushRef="#br0" timeOffset="4595.2629">9230 3287 54,'0'0'35,"12"-23"-1,-12 23 3,0 0-10,-17-11-10,17 11-4,-25 0-4,25 0-2,-34 15-1,17-1-1,-6-2-2,5 5 0,-3 1-1,9 3 1,1-2-3,2-3 0,9-16 0,4 25 0,-4-25 0,19 10 0,-3-13 0,3-6 0,4-5 0,2-2 0,-2-3 0,-5 3 0,-2-1 0,-16 17 0,21-15 0,-21 15 0,0 0 0,-2 27 0,-3-8 0,-2 2 0,3 4 0,2-8 0,1 1 0,1-18 0,1 25 0,-1-25 0,0 0-5,0 0-10,0 0-25,18 0-1,-18 0 0,0 0 0</inkml:trace>
  <inkml:trace contextRef="#ctx0" brushRef="#br0" timeOffset="5214.2982">9401 3266 80,'0'0'37,"0"0"1,0 0 1,0 0-21,-7 30-6,7-30-1,-7 35-4,-2-12-2,11 8 0,-7-8-2,7 7-3,-2 0 0,3 0 0,-1-2 0,0 0 0,-2-2 0,0-1 0,1-2 0,-1-6 0,0-17 0,0 27 0,0-27 0,0 0 0,0 0 0,0 0 0,0 0 0,0 0 0,-5-30 0,5 7 0,0-5 0,-2-4 0,2-5 0,2-3 0,-2-2 0,2 5 0,-2 0 0,2 5 0,-1 4 0,5 5 0,-3 4 0,-3 19 0,16-21 0,-16 21 0,25-11 0,-8 11 0,3 4 0,3 6 0,-6-3 0,1 9 0,-2 0 0,-5 3 0,-4 1 0,-6-1 0,-8 0 0,-5-1 0,-6 1 0,-1-5 0,-2-1 0,1-3 0,1-1 0,-2-7 0,21-2 0,-34 0-25,34 0-17,2-23-1,5-2 0</inkml:trace>
  <inkml:trace contextRef="#ctx0" brushRef="#br0" timeOffset="5768.3299">11232 3195 100,'0'0'37,"0"0"3,0 0-5,0 0-21,0 0-3,-6 36-4,-4-21-1,8 8-1,-7-2-5,4 2 0,1-5 0,3-2 0,1-16 0,0 0-2,3 21-8,-3-21-27,-9-23-5,11 0 2,-4-7-2</inkml:trace>
  <inkml:trace contextRef="#ctx0" brushRef="#br0" timeOffset="5957.3408">11219 2932 104,'0'0'38,"0"0"1,0 0 0,0 0-29,0 0-4,0 17-2,0-17-5,11 30-5,-11-30-15,5 21-17,-5-21-1,18 25 1,-18-25-3</inkml:trace>
  <inkml:trace contextRef="#ctx0" brushRef="#br0" timeOffset="6455.3693">11376 3136 75,'0'0'37,"0"0"1,22 9 2,-22-9-21,0 0-4,23 22-4,-23-22-2,8 20-4,-8-20 1,9 31-6,-9-31 0,9 30 0,-9-30 0,7 21 0,-7-21 0,0 0 0,16-1 0,-16 1 0,14-27 0,-5 8 0,3 3 0,1-5 0,3 5 0,-16 16 0,24-21 0,-24 21 0,20-3 0,-20 3 0,17 15 0,-17-15 0,11 32 0,-8-9 0,-1-2 0,0 5 0,2-3 0,-3-2 0,-2 2 0,-3-4 0,0 1 0,4-20 0,-8 24 0,8-24-4,0 0-39,0 0 0,0 0 0,-2-35 0</inkml:trace>
  <inkml:trace contextRef="#ctx0" brushRef="#br0" timeOffset="8068.4615">13279 3148 87,'0'0'37,"0"0"0,0 0 3,-19-19-27,19 19-1,0 0-3,-4 26-3,4-26 1,-15 26-4,15-26 1,-11 36-4,7-17 0,3 0 0,-5-1 0,6-2 0,0-16 0,4 22 0,-4-22 0,0 0 0,0 0 0,0 0 0,0 0 0,14-17 0,-9 1 0,4 0 0,2-3 0,3 0 0,2-1 0,-2 1 0,5 5 0,1 3 0,1 3 0,-5 1 0,-16 7 0,26-4 0,-26 4 0,18 14 0,-18-14 0,3 30 0,-6-9 0,-1 2 0,-1 0 0,-4 0 0,4-4 0,1-2 0,4-17 0,-12 22 0,12-22 0,0 0-13,0 0-28,0-18-1,4 2 0,4-1 0</inkml:trace>
  <inkml:trace contextRef="#ctx0" brushRef="#br0" timeOffset="8447.4832">13594 3162 91,'-13'19'37,"13"-19"0,-14 30 3,16-3-29,-20-15-1,20 13-3,-7-10-2,6 5 0,-1-20-2,18 24-1,-18-24 1,34 7-2,-10-10 2,3-9-3,1-4 0,0-2 0,-5-5 0,-5 0 0,-9-1 0,-4-1 0,-5 2 0,-7 6 0,7 17 0,-34-23 0,11 18 0,-3 5 0,7 7 0,-4 2 0,8 8-2,0-6-7,18 19-8,1-11-24,-4-19-1,24 26 1,-24-26 0</inkml:trace>
  <inkml:trace contextRef="#ctx0" brushRef="#br0" timeOffset="8897.5085">13895 3215 78,'0'0'38,"0"0"1,0 0 1,0 0-13,0 0-18,0 16-1,7-1-1,-7-15-3,-1 27 1,1-27-5,-2 26 0,2-26 0,0 0 0,23 2 0,-4-16 0,1-4 0,4-3 0,5-2 0,2 2 0,-1 0 0,-3 4 0,-8 8 0,-19 9 0,27-2 0,-27 2 0,17 21 0,-11-2 0,-6 1 0,0 3 0,2-2 0,-2 0 0,3-5 0,-3-16 0,0 22 0,0-22 0,0 0-2,0 0-39,-16 6-3,16-6 2,0 0-1</inkml:trace>
  <inkml:trace contextRef="#ctx0" brushRef="#br0" timeOffset="9980.5705">14384 3044 64,'-24'2'38,"24"-2"-2,-18 2 3,18-2-13,0 0-13,0 0-4,18-5-3,-18 5-3,26-6 0,-8 5-1,3 1-1,2 1-3,-4-2-4,10 11-20,-6 1-14,-23-11 2,30 15-2,-30-15 1</inkml:trace>
  <inkml:trace contextRef="#ctx0" brushRef="#br0" timeOffset="9749.5574">14531 2958 51,'0'0'35,"19"-12"1,-19 12 1,0-23-15,0 23-3,0 0-4,23-5-3,-23 5-2,0 0-3,0 0-1,0 0-1,-17 12-5,17-12 0,-29 30 0,13-9 0,-3 4 0,0 3 0,-1 0 0,4 0 0,4 2 0,7-4 0,-1 1 0,6-1 0,6-1 0,1-4 0,3-4 0,-10-17 0,21 27 0,-21-27 0,22 17 0,-22-17 0,24 0 0,-24 0 0,27-5 0,-15-11 0,9 14-11,-15-21-18,4 8-13,3-5 0,-10-1 1,-1 0 0</inkml:trace>
  <inkml:trace contextRef="#ctx0" brushRef="#br0" timeOffset="10369.5932">14723 3178 76,'0'0'38,"-5"16"1,5-16 1,0 0-16,0 0-12,0 0-2,0 0-5,0 0 0,0 0-1,0 0-2,16-9-2,-16 9 0,18-25 0,-18 25 0,21-28 0,-21 28 0,28-26 0,-28 26 0,19-16 0,-19 16 0,0 0 0,20 2 0,-20-2 0,14 16-4,-14-16-12,0 0-24,0 0-2,23 19 1,-23-19-1</inkml:trace>
  <inkml:trace contextRef="#ctx0" brushRef="#br0" timeOffset="10868.6217">15018 3137 94,'0'0'38,"5"22"3,-5-22-10,0 0-13,-8 33-6,8-33-5,-8 16-3,8-16-2,0 0-1,0 0-2,0 0-1,0 0-3,0 0-1,0 0-6,-14-44-8,23 25-10,-14-17 2,14 14 7,-13-17 12,15 13 3,-6 1 8,-5-3 5,0 28 11,7-21 10,-7 21 1,0 0-9,0 0-7,0 0-4,0 19-3,0-19-2,0 0-1,-3 19-2,3-19-1,8 16-3,-8-16-6,16 9-21,-16-9-11,0 0 2,21 21-2,-21-21 1</inkml:trace>
  <inkml:trace contextRef="#ctx0" brushRef="#br0" timeOffset="11349.6491">15237 3095 87,'0'0'39,"-9"20"1,9-20 1,-18 5-24,29 12-7,-11-17-1,2 22-5,-2-22 1,7 24-4,-7-24 1,25 18-2,-25-18 0,26 7 0,-26-7 0,32-11 0,-13-1 0,2-7 0,-3 1 0,-2-1 0,-2 1 0,-7 2 0,-7 16 0,11-21-7,-11 21-16,0 0-18,-7 23-1,7-23 0,-21 23 1</inkml:trace>
  <inkml:trace contextRef="#ctx0" brushRef="#br0" timeOffset="11550.6605">15565 3116 125,'0'0'39,"0"0"3,0 0-9,0 0-29,-3 16 0,3-16-4,-6 28 1,6-28-3,-5 35-2,5-35-9,0 0-26,0 0-1,0 0 0,0 0-1</inkml:trace>
  <inkml:trace contextRef="#ctx0" brushRef="#br0" timeOffset="11717.6703">15638 2877 114,'-16'27'39,"16"-27"1,-14 31-2,19-13-33,-5-18-4,-2 23-8,18-13-26,-16-10-8,19 21 3,-19-21-2</inkml:trace>
  <inkml:trace contextRef="#ctx0" brushRef="#br0" timeOffset="12101.6922">15948 3032 96,'-37'-2'40,"14"4"0,0 3 0,-10-3-28,17 17-2,-14-8-3,18 10-3,-4-5-1,9 1-3,7-17 1,1 25-1,-1-25 0,22 11 2,-7-17-2,10-1 0,2-3 0,-1-1 0,-5-1 0,-1 3 0,-3 4 0,-17 5 0,20 7 0,-20-7 0,-2 26 0,-3-5 0,1 2 0,-1-2 0,7 0 0,-2-21-8,8 27-4,-8-27-23,0 0-7,13-20 1,-4 1 0</inkml:trace>
  <inkml:trace contextRef="#ctx0" brushRef="#br0" timeOffset="12427.7108">16270 2621 100,'0'0'39,"-16"-4"2,16 4-1,-13 28-27,13-28-4,-8 34-2,-3-11-1,6 10-6,-8 0 0,4 13 0,-6 3 0,-1 4 0,-2 0 0,-1 0 0,4-4 0,1 0 0,7-5 0,0-9 0,5-3 0,-1-11 0,8-5 0,-5-16-3,27 0-11,-22-20-25,14-10-4,3-12 3,4-11-2</inkml:trace>
  <inkml:trace contextRef="#ctx0" brushRef="#br0" timeOffset="12728.728">16409 2617 111,'0'0'39,"0"0"1,-2-19-7,2 19-22,0 0-3,-2 23-1,2-23-1,-8 35-6,-1-9 0,-2 15 0,-1 1 0,0 9 0,-6 3 0,6 6 0,-4-2 0,0 0 0,5-3 0,6-8 0,1-5 0,4-7 0,6-7 0,-1-10 0,7-2 0,-12-16 0,46-11-26,-25-5-16,2-3-2,-7-4 2,-2-1 0</inkml:trace>
  <inkml:trace contextRef="#ctx0" brushRef="#br0" timeOffset="13108.7498">16543 3062 96,'16'5'39,"-16"-5"1,18 4-1,-18-4-22,19 9-10,6-6-1,-4-6-3,7-1-1,-3-1 0,1-1-1,-4-1 2,-1 4-3,-21 3 0,23-7 0,-23 7 0,0 0 0,-11 17 0,-5 8 0,-10 3 0,-2 11 0,-9 5 0,-1 7 0,-2 1 0,5 3 0,-1-4 0,10-4 0,8-5 0,2-8 0,11-6 0,8-7 0,3-5 0,-6-16 0,28 12 0,-28-12-26,34-30-20,-15 4 0,7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4:59.3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-276 4784 55,'-15'5'32,"15"-5"1,-20 14 1,20-14-17,-14 16-2,-7-11-1,19 22-3,-14-10-2,13 20 0,-19-2-2,14 20-1,-17-2-2,4 12 1,-2 1-1,2 5-4,-4-3 0,7 2 0,-3-6 0,3-6 0,4-9 0,5-5 0,2-11 0,2-5 0,0-8 0,5-20 0,-7 15 0,7-15 0,10-15 0,-6-13 0,8 3-7,-12-26-11,21 4-23,-12-4-1,7-2 1,-5-2 0</inkml:trace>
  <inkml:trace contextRef="#ctx0" brushRef="#br0" timeOffset="644.0367">-503 5285 76,'-21'-6'36,"21"6"-1,0 0 2,-13-19-24,34 19-4,-21 0-2,39-10-3,-12 6-1,4 8 0,3-1-2,0 2-2,3 8-4,-11-13-10,2 3-22,8 4 0,-12-9 1,10 4-2</inkml:trace>
  <inkml:trace contextRef="#ctx0" brushRef="#br0" timeOffset="405.0229">-327 4751 63,'0'0'35,"0"0"2,-19 15 1,19-15-13,-4 23-12,4-23-1,2 41-4,-2-19-1,11 19-2,-4-6-1,10 11 0,6-2 0,0 5-4,0-5 0,4 5 0,-8-2 0,2-1 0,-5-2 0,-5-5 0,-4-2 0,-2-6 0,-5-4 0,2-6 0,-2-5 0,0-16 0,-2 17 0,2-17 0,0 0 0,0 0 0,0 0-12,-32-23-14,32 23-16,-26-21 0,6 9 1,1-2 1</inkml:trace>
  <inkml:trace contextRef="#ctx0" brushRef="#br0" timeOffset="1344.0769">180 5271 52,'0'0'35,"0"0"-1,-28-7 2,28 7-12,-23 3-9,-2-6-4,25 3-3,-39 14-3,23-2 0,-8-1-2,11 6-1,-3 2-1,9 6 1,2-2 0,5 2-2,0-4 2,5-2-2,4-3 2,-9-16-2,19 17 1,-19-17-1,29-14 0,-13-2 1,1-5-2,1-5 2,-2-4-2,3-5 2,1 0-1,-1-7 0,-3-2 0,2-7 0,-1-4 0,3-6-1,-1-2 2,-1-4-2,-8 0 2,-1 7-1,-4 9 1,-3 11-1,0 7 1,-4 13 0,2 20 0,0 0 0,-17 14 0,13 16 1,0 7-2,3 12 1,-3 9 0,-1 9 0,1 3 0,6 4 1,-4-2-2,1 2 0,2-6 0,-1-3 0,-1-7 0,2-3 0,1-8 0,-4-8 0,1-7 0,4-10 0,-1-2 0,-2-20-3,0 0-7,0 0-29,12-25-3,-6 4 2,1-2-2</inkml:trace>
  <inkml:trace contextRef="#ctx0" brushRef="#br0" timeOffset="1864.1065">575 5350 73,'7'-18'37,"-7"18"-2,-17-3 4,-8-4-23,25 7-3,-34 8-4,17 7-2,-11-7-2,8 8-1,1 0-1,6 3-2,13-19 2,-14 32-3,14-32 2,4 23-2,-4-23 2,19 12-2,-19-12 1,28-3-1,-12-5-1,0-2 3,-16 10-4,30-25 3,-10 10-3,-3-3 2,-6 0 0,-1 3 1,-10 15-1,18-25 0,-18 25 1,0 0-1,0 0 1,0 0 0,0 0-1,16 32 1,-16-11 1,2 3-2,1 1 0,8-1 0,-6-2 0,4-3 0,-2-2 0,-7-17 0,23 20-6,-23-20-11,14-20-24,-14 20 0,27-29 0,-12 9 0</inkml:trace>
  <inkml:trace contextRef="#ctx0" brushRef="#br0" timeOffset="2465.141">826 5346 85,'0'0'36,"0"0"1,0 21 2,5 0-25,-5-21-2,-10 29-5,10-29 0,-4 31-4,4-31 1,0 25-2,0-25 0,0 0-1,0 0-1,18 10 2,-18-10-3,23-26 2,-9 5-3,2-2 3,1 0-2,-1 0 1,0 2-1,0 7 1,-16 14 0,0 0 0,18 4 0,-22 12 0,4 1 0,0 2 0,-2 3 2,2-3-2,0-3 2,0-16-3,4 15 3,-4-15 0,0 0-2,23-12 0,-23 12-2,28-30 4,-8 9-5,1 0 4,2-2-2,5 0 1,0 6-1,-7 3 1,-1 3 1,-20 11-1,28 0 1,-28 0 1,14 30-2,-19-7 0,-4 3 0,5 2 0,1 2 0,-1-2 0,-4-5 0,0-2 0,8-21 0,-3 25 0,3-25 0,0 0 0,0 0 0,0 0-14,25-25-26,-11 8-2,0-8 0,0-1 1</inkml:trace>
  <inkml:trace contextRef="#ctx0" brushRef="#br0" timeOffset="2864.1637">1506 5209 86,'0'0'37,"22"-14"1,-22 14 1,0 0-24,-15 4-5,-7-4-1,12 15-2,-15-7-1,6 7-2,-6-4 0,2 3-4,4-4 0,19-10 0,-20 22 0,20-22 0,9 17 0,-9-17 0,30 23 0,-7-7 0,3-2 0,4 5 0,-5-3 0,-4 3 0,-7-3 0,-1 0 0,-13-16 0,10 28 0,-10-28 0,-12 25 0,12-25 0,-26 15 0,26-15 0,-25 6 0,25-6 0,-25-2 0,25 2 0,-26 0-37,26 0-6,-18-19 0,18 19 1</inkml:trace>
  <inkml:trace contextRef="#ctx0" brushRef="#br0" timeOffset="7827.4476">2026 5457 42,'0'0'25,"0"0"3,0 0-6,0 0-8,0 0 0,0 0-3,0 0-1,0 0 0,0 0-2,0 0 0,0 0-2,0 0-1,0 0-1,0 0 0,-3 25-1,1-10 0,4 10 1,-6-2-1,1 7-1,-10-2 0,4 2 0,-10-2-1,0-4 1,-6-3-1,6-3 0,-1-4-1,2-5-1,18-9-3,-30 7-5,30-7-17,0 0-12,0 0 0,15-18-1,-12 3 1</inkml:trace>
  <inkml:trace contextRef="#ctx0" brushRef="#br0" timeOffset="9098.5204">2593 4926 41,'-2'-16'31,"2"16"3,0 0 1,0 0-10,0 0-6,-21-3-4,21 19-3,0-16-3,-14 40-1,1-15-2,8 10-1,-7 2-1,5 2-2,-2 3 0,5 0 0,-1-5-1,3-4-1,-1-5 1,-1-1 0,2-6-1,2-4 2,0-17-2,0 23 0,0-23 0,0 0 0,0 0 0,0 0 0,0 0 0,0 0 0,2-32 0,2 6 0,-1-7 0,3-8 0,2-4 0,-1-5 0,-1 1 0,-1 2 0,0 1 0,1 2 0,3 6 0,-2 4 0,-2 2 0,2 8 0,-4 1 0,1 4 0,-4 19 0,9-25 0,-9 25 0,0 0 0,0 0 0,14 16 0,-9 3 0,4 4 0,3 5 0,1 7 0,-1 1 0,2-1 0,-1 0 0,-3-5 0,6-2 0,-5-4 0,-3-4 0,-8-20 0,15 23 0,-15-23 0,19 1 0,-19-1 0,27-17 0,-12-1 0,0-8 0,0-2 0,0-7 0,6-4 0,-2-2 0,1 3 0,-12 3 0,5 5 0,-3 7 0,-4 5 0,-6 18 0,14-17 0,-14 17 0,0 0 0,0 0 0,0 0 0,3 16 0,3 1 0,-1 4 0,2 7 0,-2 6 0,-1 8 0,-1 2 0,1 5 0,-2 0 0,-1-1 0,-4-3 0,3-2 0,2-3 0,-6-7 0,6-6 0,0-6 0,-2-4 0,0-17 0,0 22 0,0-22 0,0 0 0,0 0 0,0 0-5,0 0-15,12-22-20,-12 22-2,11-22 1,-11 22-1</inkml:trace>
  <inkml:trace contextRef="#ctx0" brushRef="#br0" timeOffset="9670.553">3368 5232 68,'0'0'36,"17"-18"-1,-17 18 2,-1-31-20,1 31-2,1-21-5,-1 21-3,-7-20-1,7 20-1,-14-15-2,14 15 0,-17-2-2,17 2 1,-25 14-1,25-14-1,-28 32 1,15-10 0,-3 3-1,6 0 0,-1-1 0,6-3 0,5-3 0,0-18 1,11 21-1,-11-21 0,28 0 0,-9-5 0,2-4 1,-1-2-1,-3-1 1,3 0-1,-20 12 0,25-23 0,-25 23 0,0 0 0,17-18 0,-17 18 0,0 0 0,7 18 0,-7-2 1,2 3-1,-2 4 1,2 1-1,0 1 0,6-2 0,-4-2 0,-4-21-2,11 26-2,-11-26-9,0 0-26,21-17-2,-14-1 1,0-3 0</inkml:trace>
  <inkml:trace contextRef="#ctx0" brushRef="#br0" timeOffset="10256.5865">3737 4649 95,'0'0'35,"0"0"2,0 0-4,-11-20-23,11 20-1,0 0-2,0 0-2,11 16 0,-8 2 0,-6 3-2,8 14 1,-5 0-1,-2 14-1,-3 4 0,1 7-2,-3 0 0,6-1 0,1-4 0,0-10 0,-2-1 0,4-10 0,-1-10 0,5-8 0,-6-16 0,21 5 0,-21-5 0,28-28 0,-10 2 0,8-4 0,2-7 0,-3 4 0,-2-1 0,-3 10 0,-8 4 0,-12 20 0,0 0 0,0 0 0,10 37 0,-11-9 0,-5 4 0,1 1 0,5 3 0,-2-8 0,6-2 0,-2-7 0,-2-1 0,0-18 0,1 21-4,-1-21-19,-3-16-17,3 16-2,10-21 2,-10 21-2</inkml:trace>
  <inkml:trace contextRef="#ctx0" brushRef="#br0" timeOffset="10661.6097">4196 5207 78,'0'0'37,"-20"16"-1,20-16 2,-32 13-24,31 9-2,1-22-3,-9 34-3,9-34-1,3 31-1,-3-31-2,9 25 0,-9-25 0,28 9-1,-12-16 0,6-2 0,-3-9 0,0-4 0,-1-5 0,0-3-1,-2-3 1,-6-2-1,-5 1 0,-5 3 0,-3 4 0,-8 5 0,11 22 0,-17-21 0,1 22-2,-2 6 0,0 11-2,-8-6-2,15 16-5,-13-14-19,10 2-10,14-16 1,-2 19 0,2-19 1</inkml:trace>
  <inkml:trace contextRef="#ctx0" brushRef="#br0" timeOffset="11234.6426">4528 5077 92,'0'0'37,"0"0"1,0 0 1,12 23-25,-28-21-4,18 14-3,-2-16-3,-6 35-1,1-16 0,5 6-1,0-2-1,4-2 0,3-2-1,2-3 1,-9-16-1,24 11 0,-8-15 1,2-5 1,1-8-2,1-6 0,-3-4 0,3-2 0,-4-3 0,-8 6 0,0 5 0,-8 21 0,5-20 0,-5 20 0,-4 16 0,-1 3 0,1 4 0,4 4 0,4-5 0,0-1 0,3-3 0,-7-18 0,17 12 0,-17-12 0,25-14 0,-13-2 0,1-3 0,-1-5 0,-1-5 0,-1 0 0,4 2 0,-1-1 0,3 10-4,-9-4-3,14 20-3,-21-14-14,0 16-16,17 12-2,-17-12 3,9 30 0</inkml:trace>
  <inkml:trace contextRef="#ctx0" brushRef="#br0" timeOffset="11677.6678">5149 5106 46,'0'0'33,"18"-18"3,-18 18 0,19-28-7,-19 28-12,5-16-2,-5 16-4,-16-2-2,16 2-1,-31 18-2,11-1-2,-6 1-1,3 1-1,0 2-2,9 0 0,3-1 0,8-4 0,3-16 0,14 17 0,-14-17 0,30-5 0,-13-4 0,6-3 0,0-2 0,-2 1 0,-5 3 0,-16 10 0,21-11 0,-21 11 0,0 0 0,16 25 0,-16-25 0,-3 30 0,3-13 0,-4-1 0,6 2 0,-2-18 0,4 26-6,-4-26-6,0 0-17,14 16-13,-14-16 2,0 0-1,12-18 1</inkml:trace>
  <inkml:trace contextRef="#ctx0" brushRef="#br0" timeOffset="11971.6847">5458 4656 83,'3'-28'38,"3"12"1,-6 16 0,-7-30-23,7 30-4,-8 19-2,10 8-3,-14 2-2,5 17-1,-4 5-2,6 14-2,0 5 0,3 2 0,0-3 0,4-4 0,1-5 0,3-15 0,3-2 0,-6-21-3,9 1-6,-12-23-19,0 0-12,0 0-2,20-28 2,-11 12-1</inkml:trace>
  <inkml:trace contextRef="#ctx0" brushRef="#br0" timeOffset="12502.715">5738 5048 63,'0'0'34,"0"0"2,0 0-1,0 0-9,-19 0-15,12 15-2,-16-8-3,11 13 0,-10-4-2,10 5-1,-2-4-1,5 4-1,9-21 0,-2 27 0,2-27 0,18 8 0,1-13 0,4-4 0,2-8 0,3-6 0,2-7 0,-1-5-1,1-2 1,0-5-1,-9-7 1,-2-4 0,-5-7 0,0-3 0,-3-2 1,-2 9 1,-2-8-3,-2 17 0,-5 7 0,4 15 0,-4 25 0,0 0 0,-9 19 0,4 25 0,-2 14 0,1 14 0,-1 13 0,5 8 0,4 3 0,5 1 0,2-9 0,3-11 0,-1-8 0,1-18 0,3-11 0,-7-17 0,7 0 0,-15-23-29,0 0-14,-23-27-1,7-1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05.8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5025 8101 61,'0'0'35,"0"0"1,0 0 2,-14-16-14,14 16-5,0 0-6,0 0-3,0 0-2,0 0-2,-19 16-1,19-16-5,-13 29 0,6-9 0,0 3 0,-2-1 0,1 3 0,2-2 0,3-2 0,3 0 0,0-21 0,0 25 0,0-25 0,0 0 0,2 15 0,-2-15 0,0 0 0,17 0 0,-17 0 0,0 0 0,25-10 0,-25 10 0,30-11 0,-12 4 0,3 2 0,0-2 0,-2 2 0,4-1 0,2 3 0,0 1 0,-4-1 0,-3 1 0,-1 0 0,-1 4 0,2 1 0,-18-3 0,24 4 0,-24-4 0,16 5-7,-16-5-10,0 0-23,0 0-1,0 0 1,0 0 0</inkml:trace>
  <inkml:trace contextRef="#ctx0" brushRef="#br0" timeOffset="490.028">5204 8099 53,'0'0'33,"0"0"0,0 0 1,-20-14-10,20 14-6,-16 10-4,15 8-3,1-18-2,-13 31-1,1-13-2,10 10-1,-5-2-1,3 11-1,1 0-3,3 4 0,-2-6 0,0 2 0,1-7 0,-1-1 0,4-4 0,-1-7 0,-1-18 0,6 23 0,-6-23 0,0 0 0,0 0 0,0 0 0,0 0 0,0 0 0,23-13-8,-23 13-32,-2-21-1,2 21 0,0-26 1</inkml:trace>
  <inkml:trace contextRef="#ctx0" brushRef="#br0" timeOffset="1868.1069">5564 8160 67,'0'0'33,"1"-16"1,-1 16 0,0 0-17,0 0-3,0 0-2,-17-7-4,17 7 0,0 0-1,-7 17-1,7-17-1,-7 23 0,0-7-2,5 5-1,-5 0-2,3 7 0,1 2 0,-1 3 0,2-1 0,1 0 0,-3-6 0,2 0 0,2-5 0,0-5 0,0-16 0,0 21 0,0-21 0,0 0 0,0 0 0,0 0 0,0 0 0,0 0-4,0 0-6,-7-24-15,7 24-15,14-28 0,-7 8 1,4 3-1</inkml:trace>
  <inkml:trace contextRef="#ctx0" brushRef="#br0" timeOffset="2293.1312">5756 8223 41,'0'0'33,"0"0"3,0 0 0,5 17-7,-24-17-5,15 21-8,-20-12-5,10 12-4,-13-8-1,6 2-3,-6-4-1,12 1 0,-3-5-1,18-7 0,-23 11 0,23-11-1,0 0 0,0 0 1,0 0-2,0 0 1,0 0 0,0 0 0,0 0 1,18 7-1,-18-7 0,26 14 1,-10-4-1,5-1 0,-1 0 1,-3 0-1,1-2-1,-18-7-1,26 16-2,-26-16-4,0 0-19,0 0-11,7 17-2,-7-17 1,-15 7 0</inkml:trace>
  <inkml:trace contextRef="#ctx0" brushRef="#br0" timeOffset="2641.1511">5903 8377 93,'0'0'36,"0"0"1,0 0 1,0 0-25,0 0-4,0 0-3,0 0-3,21 9-1,-21-9-1,23 0 0,-23 0 0,26-2-1,-26 2 0,28-1-2,-28 1-2,32-4-5,-32 4-26,0 0-3,28-17 1,-28 17-2</inkml:trace>
  <inkml:trace contextRef="#ctx0" brushRef="#br0" timeOffset="3058.1749">6305 8263 63,'0'0'36,"0"0"1,0 0 3,0 0-15,-3 20-5,-17-15-7,20 18-3,-12-8-3,8 10-3,-6-2-4,4 5 0,1 0 0,5-2 0,2 1 0,0-6 0,-2-4 0,0-17 0,3 27 0,-3-27 0,11 17-4,-11-17-34,0 0-2,0 0-2,-2-24 1</inkml:trace>
  <inkml:trace contextRef="#ctx0" brushRef="#br0" timeOffset="3858.2207">7648 7576 96,'0'0'37,"0"0"2,0 0-1,-16 2-24,32 1-3,-16-3-3,18-5-2,-18 5 0,34-5-6,-13 3 0,7 4 0,0-4 0,2 4 0,0 0 0,4-2 0,-1 1 0,-1-2 0,0-1 0,-6-3 0,1 3 0,-8-5 0,6 12-11,-25-5-28,0 0-2,0 0 0,-19 11 0</inkml:trace>
  <inkml:trace contextRef="#ctx0" brushRef="#br0" timeOffset="4188.2396">7687 7773 90,'0'0'36,"0"0"2,0 0 1,0 0-23,0 0-4,16-4-3,2 4-3,-2-14 0,7 11-3,0-4-3,5 2 0,-2 1 0,2 1 0,-3-5 0,3 8 0,-1 4 0,-2-2 0,-2 3 0,-8-8 0,10 17-14,-7-14-26,-18 0-2,17 7 2,-17-7-2</inkml:trace>
  <inkml:trace contextRef="#ctx0" brushRef="#br0" timeOffset="11709.6698">9521 7595 71,'6'-21'35,"-6"21"-1,0-22 3,-2 2-20,2 20-5,-25-16-2,25 16-2,-32-5-2,15 9-1,-10-1-1,6 8 0,-9 1-2,3 6 0,3-1-1,3 9-1,3-1 1,6 3-1,1-1 0,9-1 0,2-1 1,7-3-2,6-1 2,-13-21-2,31 23 2,-9-19-1,-3-6 0,4-7 0,0-10 1,0-6 0,0-6-2,0-8 2,-2-7-1,-3-8 1,1-6-1,-3-1 0,-2 1 0,-2 2 0,-6 5 2,-3 9-2,1 4 0,-4 10 0,0 5 0,0 6 0,0 19 0,-4-25 0,4 25 0,-3-21 0,3 21 0,0 0 0,0 0 0,0 0 0,0 0 0,-13 32 0,6-2 0,0 7 0,-3 10 0,4 6 0,-1 3 0,4 0 0,3 1 0,7-5 0,2-4 0,3-3 0,-5-6 0,0-4 0,-2-7 0,-1-5 0,1-3 0,-5-20 0,4 28-4,-4-28-35,0 0-2,-16-7-1,16 7 2</inkml:trace>
  <inkml:trace contextRef="#ctx0" brushRef="#br0" timeOffset="12196.6976">9763 7673 83,'0'0'36,"34"0"-1,-18-6 3,-16-9-26,24 15-2,-15-16-3,14 9-3,-23 7 0,26-25 0,-26 25-1,20-28 0,-15 11-1,-1 1 1,-4-5-1,-2 3-1,-7 1 1,2 1 0,7 16-1,-23-25 0,23 25 1,-25-5-2,8 12 0,1 9 0,-2 5 0,4 5 0,2 6 0,5 5 0,0 0 0,7-1 0,3-6 0,8-2 0,8-6 0,-1-8 0,7 0 0,-8-16-3,13 12-8,-30-10-28,35-12-2,-15 3 1,-20 9 0</inkml:trace>
  <inkml:trace contextRef="#ctx0" brushRef="#br0" timeOffset="12639.723">10128 7594 90,'0'0'37,"0"0"1,0 0 0,18 8-23,-18-8-3,0 0-4,0 0-2,-10 27-2,10-27 0,-4 33-1,4-15-3,0-1 0,0 1 0,0-18 0,9 25 0,-9-25 0,0 0 0,21-9 0,-7-9 0,6-6 0,-1-1 0,2-1 0,-1 1 0,-3 2 0,1 9 0,-2 11 0,-16 3 0,9 19 0,-9 6 0,-2 1 0,2 4 0,2 0 0,-4-2 0,4-4 0,-2-4 0,3-5 0,-3-15 0,0 0-2,9 20-9,-9-20-28,0 0-3,0 0 2,0 0-2</inkml:trace>
  <inkml:trace contextRef="#ctx0" brushRef="#br0" timeOffset="13062.7472">10607 7627 85,'0'0'38,"0"0"-1,0 0 3,0 0-25,0 0-3,-23-2-2,23 2-4,-21 21-1,10-3-2,-5 1 1,7 4-4,4 0 0,5 2 0,2-4 0,8-2 0,8-3 0,7-7 0,7-9 0,3-9 0,-3-9 0,3-5 0,-7-5 0,-1-5 0,-10-2 0,-6 0 0,-11 3 0,-7 7 0,-9 13 0,-10 5 0,-4 5 0,-2 8 0,3 9 0,1 3 0,9 12 0,-4-14-4,21 15-8,-10-10-24,17-1-5,-5-20 0,21 24 0</inkml:trace>
  <inkml:trace contextRef="#ctx0" brushRef="#br0" timeOffset="13778.7881">11004 7639 92,'18'-14'37,"-18"14"4,0 0-2,24 0-24,-24 0-2,0 0-4,0 0-2,2 20-5,-7-5-2,5 5 0,0-1 0,2 6 0,1-2 0,1-2 0,-1-2 0,-3-19 0,7 21 0,-7-21 0,0 0 0,21-3 0,-13-13 0,4-4 0,4-4 0,1-4 0,6-2 0,-1 2 0,-1 3 0,-5 4 0,-1 7 0,-15 14 0,22-7 0,-22 7 0,1 19 0,-1 1 0,-3 1 0,1 0 0,4 0 0,-4 0 0,4-5 0,-2-16 0,7 19 0,-7-19 0,16-2 0,-16 2 0,26-21 0,-6 4 0,1-3 0,2 1 0,0 0 0,-4 1 0,2 6 0,-1 1 0,-20 11 0,23 4 0,-23-4 0,12 26 0,-8-5 0,-1 4 0,2-2 0,1 1 0,-1-1 0,0 0 0,-1-5 0,-4-18 0,11 21 0,-11-21 0,0 0-42,0 0 1,0 0-1,5-27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3-01-27T23:09:04.7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15 0 46,'0'0'33,"0"0"2,0 0-6,0 0-7,0 0-3,15 14-5,-15-14-3,0 0-2,0 0-2,-4 21 0,4-21-2,-6 35 1,3-18-1,3 14-1,-7-2-1,9 6-3,-7-3 0,4 1 0,-3-2 0,4-3 0,0 1 0,0-5 0,0-2 0,-1-1 0,-1-7 0,4 1 0,-2-15 0,0 17 0,0-17 0,0 0 0,0 0 0,0 0-41,0 0-2,13-28-1,-5 5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3-02-04T16:57:03.75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250 29 19,'0'0'24,"0"0"1,0-21 1,0 21-6,0 0-1,0 0-5,0 0-2,0 0-3,0 0 0,-18-11-2,18 11-2,0 0-1,0 0 0,-19 10 0,19-10-1,0 0 0,-18 25-1,18-25 0,-24 24 0,15-7-1,9-17-1,-22 35 1,7-15 0,0 2-1,-1 0 0,-1 0 1,8 2-1,-6-6 0,6 4 0,0-5 1,-4-1-1,13-16 1,-17 30-1,17-30 1,-5 29-1,5-29 1,1 29-1,-1-29 1,2 30-1,-2-30 0,8 31 1,-8-31-1,11 31 0,-11-31 0,9 31 0,-9-14 0,5-1 1,1 1-1,3-1 0,-9-16 0,19 30 0,-19-30 0,13 22 0,-13-22 0,20 20 1,-4-11-1,-16-9 0,23 15 0,-23-15 0,0 0 0,18 13-1,-18-13-1,0 0-3,22 14-6,-22-14-15,0 0-10,0 0 0,0 0 0,26 2 1</inkml:trace>
  <inkml:trace contextRef="#ctx0" brushRef="#br0" timeOffset="1335.0764">426 275 19,'0'0'26,"0"0"1,0 0 2,0 0-11,0 0-1,0 0-2,0 0-4,0 0-3,0 0-2,7 22-1,-7-22 0,0 0-1,0 0-1,2 25 1,-2-25-1,-2 19 0,2-19-1,2 25 1,-2-25-2,0 26 1,0-26-1,-4 26 0,4-26 0,4 22 0,-4-22 0,2 18-1,-2-18 1,0 0 0,-2 20-1,2-20 1,0 0-1,-4 17 1,4-17-1,0 0 1,0 0-1,0 0 1,0 0 0,0 0-1,0 0 1,0 0 0,0 0 0,0 0 0,0 0 1,0 0-1,0 0 0,0 0 0,0 0-1,6-24 1,-6 24-1,-4-24 0,8 8 0,-4 16 0,9-32 0,-4 16 0,-5 16 0,11-29 0,-11 29 0,11-26 0,-11 26-1,15-20 1,-15 20 0,0 0 0,15-17 0,-15 17-1,0 0 1,0 0 0,20-4-1,-20 4 1,17 2 0,-17-2 0,0 0 0,24 0 0,-24 0 0,16 2 0,-16-2 0,17 2 0,-17-2 0,0 0 0,0 0 0,0 0 0,28 20 1,-28-20-1,11 19 0,-11-19 0,2 22 0,-2-22 1,11 29-1,-11-29 1,7 29-1,-7-29 0,9 28 0,-9-28 1,17 26-1,-17-26 0,9 22 1,-9-22-1,4 16 0,-4-16 0,0 0 0,-2 18 0,2-18 0,0 0 0,0 0 0,0 0 0,0 0 0,0 0-1,0 0-1,0 0-3,0 0-4,0 0-13,9-22-15,-9 22 0,4-20 1,-4 20-2</inkml:trace>
  <inkml:trace contextRef="#ctx0" brushRef="#br0" timeOffset="2307.132">964 229 21,'0'0'20,"-7"-22"2,7 22 2,0 0-3,0 0-1,0 0-4,0 0-1,0 0-2,0 0-4,0 0-3,0 0-1,0 0-1,0 0-1,0 0-1,0 0 0,0 0 0,0 0 0,0 0 0,29 16 0,-29-16 0,24 11-1,-5-3 1,-1-1-1,8 4 0,0 0 0,3 0-1,-3-2 1,0 2 0,-4-3 0,11-1-1,-9-2 1,6 1 0,-6-2 0,-24-4 0,24 3 0,-24-3 0,0 0 0,0 0 0,0 0 0,0 0 1,0 0-1,0 0 0,-26 15-1,7-8 1,-3 2-1,22-9 0,-35 28 1,7-13-1,6-2 0,-7 1 0,1 1 0,10-2 1,18-13-1,-30 24 0,30-24 0,-33 22 0,33-22 0,-29 20 0,29-20 0,-13 16-1,13-16 1,0 0 0,0 0-1,-19 15 1,19-15 0,0 0 0,0 0-1,0 0 0,0 0-1,0 0-3,0 0-6,0 0-19,17-5-7,-17 5 0,0 0 0,0 0 1</inkml:trace>
  <inkml:trace contextRef="#ctx0" brushRef="#br0" timeOffset="3630.2076">1698 253 42,'0'0'29,"0"0"2,0 0 1,0 0-16,0 0-1,0 0-2,-20 3-6,20-3 0,0 0-2,-21 13-1,21-13 0,0 0-2,-23 18 0,23-18 0,-23 19 0,23-19-1,-16 22 1,16-22-1,-15 22 0,15-22-1,-7 20 1,7-20-1,-8 22 1,8-22-1,-3 24 0,3-24 0,1 22 0,-1-22 0,2 22 0,-2-22 0,6 22 0,-6-22 1,15 20-1,-15-20 0,11 19 0,-11-19 1,11 16-1,-11-16 0,0 0 0,20 20 1,-20-20-1,0 0 0,22 15 1,-22-15-1,0 0 0,17 9 0,-17-9 0,18 6 1,-18-6-1,17 3 0,-17-3 0,0 0 0,22 6 0,-22-6 0,22 0 1,-22 0-1,0 0 0,22-6 1,-22 6-1,0 0 0,31-12 1,-10 8 0,-21 4 0,0 0-1,20-20 1,-20 20 0,0 0 0,30-22 0,-30 22 0,5-17-1,-5 17 0,20-18 1,-20 18 0,8-19-1,-8 19 0,5-20 1,-5 20-1,2-18 1,-2 18-1,-7-18 0,7 18 1,9-17-1,-9 17 0,2-17 1,-2 17-1,0 0 0,-19-23 0,19 23 0,-7-17 0,7 17 0,0 0 0,-18-22 1,18 22-1,0 0 1,0-20 0,0 20-1,0 0 1,0 0 0,0-20 0,0 20-1,-32-6 0,32 6 0,-16-4-1,-1 4 1,17 0 1,0 0-2,-31-1 1,31 1 0,0 0 0,0 0-2,0 0 0,0 0-3,0 0-7,-24-8-26,24 8-1,0 0 1,-21-11-2</inkml:trace>
  <inkml:trace contextRef="#ctx0" brushRef="#br0" timeOffset="4660.2666">2024 34 40,'0'0'31,"23"0"1,-23 0-2,0 0-5,0 0-4,-24-5-7,24 5-4,0 0-3,0 0-2,0 0-2,0 0-1,0 0-1,0 0 0,0 0 0,16 11-1,-16-11 1,0 0 0,0 0 0,13 18 0,-13-18 0,24 20 1,-24-20-1,22 33-1,-13-14 1,-10 3-1,1-2 1,14 2-1,-6-2 0,3 4 0,2-6 0,-2 2 1,0 1-1,0 1 1,-4-2 0,10 4 0,-6 0 1,4-1-1,-19 1 0,-5 2 0,0-2 0,10 3 0,-1-1 0,0 2 0,6-3-1,-19 3 1,9-2-1,-3-1 0,-2-1 1,11 0-1,-2 2 1,-8-2-1,3-2 1,1 0-1,-11-4 1,12 2-1,1-3 1,0-1-1,2-16 1,-11 30-1,11-30 2,-33 24-2,33-24 0,-8 18 0,8-18 0,-3 16 0,3-16 0,-19 10 0,19-10 0,0 0 0,0 0 0,0 0 0,0 0 0,0 0 0,-5 20-4,5-20-2,0 0-19,0 20-14,0-20-1,-32 17 1,6-12-1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28:12.6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166 33 19,'0'0'29,"0"0"2,0 0 2,0 0-15,0 0 0,-6-17-2,6 17-4,0 0-4,0 0-2,0 0-2,28-4-1,-28 4 1,31-5-1,-12-1 0,10 6 0,1-1 1,7 8-1,-4-2 0,4 10 0,-2-2 0,2 9-1,-6-2 0,0 8-1,-7-3 1,0 3-2,-9-2 2,-2 5-2,-9-4 1,-4 1-1,-6-4 2,-3 2-2,-4-4 1,-6 1 0,-6-1 0,-1-3 0,-4 3 0,-5 0-1,2 0 0,-2 0 1,2 0-2,1 0 2,8-2-2,1 0 1,6-3 0,17-17-1,-19 27 1,19-27 0,2 22-1,-2-22 1,21 21 0,-3-10 0,2 2 0,2 1 0,1 5 0,-3 1 0,-4 2 0,-1 5 0,-6 3 1,-5 3-1,-6 2 0,-3 0 1,-6-1-1,-2-1 0,2 2 0,0-3 0,-2-1 1,4-6-1,1 1 0,3-2 0,5-2 1,3 4-1,5-2 1,5 3-1,-1 3 2,5 8-1,-2 2 1,1 6 0,-4 0 0,-3 4-2,-9 1 0,-6 2 0,-12-3 0,-8-8 0,-4-3 0,-3-6 0,-4-7 0,-1-12 0,3-3 0,-12-18-7,23 9-5,-20-21-24,13 3-6,3-2 2,-1-4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0.77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-1 0 6,'0'0'24,"0"0"3,0 0-9,0 0 1,0 0 0,0 0-3,0 0-3,0 0-1,0 0-3,0 18-1,0-18-3,12 26 0,-12-26-2,18 40 1,-9-16-1,8 7-1,-4-1 0,3 3 0,3-2-1,3 0 1,-4 0-1,1-3-1,-3-1 1,1-3-2,-6-4 2,2 1-2,-13-21 2,9 31-3,-9-31 3,6 18-1,-6-18 0,0 0 1,0 0-1,0 0 0,0 0 0,0 0 1,-21 13-1,21-13 0,-27-7-1,6-4 1,-3 3 0,1-3 0,-3 4 0,4-4 0,-2 5 0,5-1 0,19 7 0,-26-2 0,26 2 0,0 0-1,-3 20 1,3-20 0,18 21 0,-18-21 0,31 18 0,-10-9 0,1-7 1,-2-2-1,0-2 1,-3-2-1,-17 4 1,26-5 0,-26 5-1,0 0 0,0 0-2,0 0-3,0 0-7,0 0-15,-9-22-9,9 22 2,-17-9-4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13.3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347 33 27,'0'0'23,"0"0"-4,4-19-1,-4 19-4,0 0-3,0 0-2,0 0-2,-21-12-1,21 12-2,0 0 0,-16 3-2,16-3 1,0 0-1,0 0 0,0 0-1,-21-3 1,21 3 0,0 0 0,0 0-1,-21 2 1,21-2-1,-18 8 0,18-8-1,-25 9 0,25-9 1,-23 11-1,23-11 0,-24 8 0,24-8 1,0 0-1,-16 2 0,16-2 1,0 0-1,0 0 0,-9-16 1,9 16-1,0 0 1,0 0-1,0 0 0,-18-15 2,18 15-2,0 0 1,-19 1-1,19-1 1,0 0 0,-23 6-1,23-6 1,-16 8 0,16-8 0,-18 9-1,18-9 1,-19 11-1,19-11 1,-21 9 0,21-9-1,-20 5 0,20-5 1,-16 2-1,16-2 0,0 0 0,0 0 0,0 0 0,0 0 1,0 0-2,0 0-4,0 0-26,39 19 1,-39-19-2,41 33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15.7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79-1 5,'0'0'12,"0"0"-2,0 0 0,0 0 1,0 0 0,-17 2 0,17-2 0,0 0-1,0 0-3,-16 7-2,16-7 0,0 0-2,0 0 1,-7 18 0,7-18 1,0 17-1,0-17 1,3 23 1,-3-23-1,6 26-1,-6-26-1,5 32 0,-2-16 0,3 3 0,-5 0-1,3 3 0,-2-7 1,-1 8 0,-1-5-1,0 3-1,-1-4 1,1 1-1,-4-2 0,2 1 0,-1 1-1,3-18 1,-5 32 0,5-17 0,-4 1 0,2 2-1,-1-2 1,1-1 0,2 1-1,0 4 1,-2-5-1,0 3 1,1-2-1,-1 0 0,2-16 0,-4 29 1,4-29-1,-3 25 0,3-25 0,-5 21 0,5-21 0,-2 23 0,2-23 1,-2 23-2,2-23 2,-2 24-1,2-24 0,2 23 0,-2-23 1,2 27-1,-2-27 0,2 24 1,-2-24-1,-2 23 0,2-23 1,-4 23-1,4-23 0,-1 23 0,1-23 0,-2 26 0,2-26 1,0 21-2,0-21 2,-2 21-2,2-21 2,-5 18-2,5-18 2,-4 16-1,4-16-1,-2 17 1,2-17 0,0 0 1,-3 21-2,3-21 2,0 0-1,-2 18 0,2-18 0,0 0 1,0 0-1,0 0 0,0 0 0,0 0 1,0 0-1,0 0 0,0 0 0,0 0-1,0 0 2,0 0-1,0 0 0,0 0 0,0 0 1,-5 17-1,5-17 0,0 0 1,0 0-1,0 0-2,0 0-15,17 15-16,-17-15 0,0 0-1,-1-30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0.49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 5 6,'0'0'10,"16"-2"2,-16 2 0,0 0 0,0 0-1,-3 17 0,-1-1 1,0 2 1,-1 5-2,-2-2-2,-2 2-1,2-2-1,2 3-1,1-1-2,1 2-1,-4-3-1,3 3 1,2 0-1,4 1-1,-2-3 1,6 3 0,-3-3 0,4 2-1,-2-2 1,4-2-1,-5-2 0,3 0 0,0 1 0,-7-20 1,5 29-1,-5-29-1,11 27 1,-11-27 0,10 30 0,-6-13 0,-6 1-1,0 1 1,1-1-1,-5 3 1,3-4-1,-2 3 1,5-20-1,-8 28 0,8-28-1,-1 24 1,1-24 0,5 23 0,-5-23 0,0 23 0,0-23 0,2 21 1,-2-21-1,2 21 0,-2-21 0,5 20 0,-5-20 0,0 15 1,0-15-1,7 16 0,-7-16 0,3 16 0,-3-16 0,-1 16 0,1-16 0,0 0 1,3 19-1,-3-19 0,0 0 0,4 18 0,-4-18 0,0 0 0,0 0 0,7 21 0,-7-21 0,0 0 0,-14 19 0,14-19 0,0 0 0,-9 18 0,9-18 0,0 0-1,0 0 1,0 0 0,9 16 0,-9-16 0,16 3 0,-16-3 0,0 0 0,19 2 0,-19-2 0,16 3 0,-16-3 0,0 0 0,16-12 0,-16 12 1,0 0-1,0 0 0,16-17 0,-16 17 0,0 0 0,0 0 0,0 0 0,0 0 0,0 0 0,0 0 0,0 0 0,0 0 0,17-9 0,-17 9 0,13-23 0,-3 5 0,1-1 1,5-6-1,1 1 0,4-4 0,2 3 0,0-1 0,-1 5 0,1 0 0,-4 3 0,-3 0 0,0 4 0,0-1 0,-16 15 0,30-29 0,-15 14 0,1-1 0,4-2 0,3-1 0,1 3 0,-1-2-1,2 4 2,0-1-1,3-1 0,-5 4 0,4-4 0,1 2 0,-4-4 0,3 4 0,-1-2 0,-1 0 0,-4 1 0,2-1 0,-3 5 1,-20 11-1,28-17 0,-28 17 0,23-13 1,-23 13-1,23-7 0,-23 7 0,25-12 0,-25 12 0,26-21 0,-26 21 1,34-28-1,-19 14 0,0-2 0,-1 0 0,-14 16 0,23-23 0,-23 23 1,19-14-1,-19 14 1,0 0-1,0 0 1,0 0 0,0 0-1,0 0-3,0 0-15,0 0-12,0 0 0,-19 27-2,-6-27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98 6,'-5'18'9,"5"-18"0,0 0-2,0 0-1,9 19-1,-9-19 0,17-3-2,-17 3 1,21-13-1,-21 13 1,23-21 0,-23 21-1,22-26-1,-14 6 0,-8 20 0,18-28 0,-18 28-1,12-26 0,-12 26 0,0 0 0,0 0 1,0 0-1,0 0 2,4 21 0,-4-21-1,-9 30 0,6-14 0,1 3-1,-2-3 0,3 0 1,-3 1-2,-3 1 1,0 3 0,0 0-1,-4-2 1,1-1 0,3-2 0,7-16-1,-15 17 1,15-17 0,0 0 0,0 0 0,2-24-1,4 6 1,-5 1 0,3-3-1,-1 3 2,-3 17-1,0-27-1,0 27-10,-16-19-12,16 19 1,0 0-1,-5 26-1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4.67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94-5 12,'0'0'15,"0"0"-1,-16 17 0,21-1-2,-5-16 0,-2 25-1,0-9-1,6 0-1,-2 3-1,1 4-1,-1 1-1,-2 3 0,0 4-1,-4 3 0,4-1-2,-5 0 0,3 3 0,-5-6 0,4 2 0,-4-4 0,5 2 0,-3-2 0,1 2-1,-3 0 0,2 2 0,-4-1-1,4 1 0,-4-2-1,4 0 1,-1-2-1,4-2 1,-1-3-1,5 0 0,-1-2 0,5 0 1,-3 0 0,3-2-1,-3-1 1,2 1 0,-3 1-1,2-3 1,-3-1-1,1 3 0,-2-19 0,2 28 1,-2-28-1,2 25 0,-2-25 0,3 21 0,-3-21 0,2 19 0,-2-19 1,0 17-1,0-17 0,2 20 0,-2-20 0,0 19 0,0-19 0,0 17 0,0-17 0,0 0 0,5 22 1,-5-22-1,0 0 0,4 19 0,-4-19 0,0 0 0,1 19 0,-1-19 1,-3 16-1,3-16 0,-4 16 0,4-16 0,-3 16 0,3-16 0,0 0 0,-4 19 0,4-19 0,0 0 0,-1 16 0,1-16-1,0 0 1,3 19 0,-3-19 0,4 16 0,-4-16-1,8 16 1,-8-16 0,0 0 0,9 16 0,-9-16 0,0 0 1,0 0-1,0 0 0,0 0 0,6 21 0,-6-21 0,0 0 0,-8 19 1,8-19-2,0 0 1,-7 18 0,7-18 0,0 0 0,0 0 0,4-16 0,-4 16 0,9-20 1,-9 20-2,10-19 2,-10 19-1,15-18 0,-15 18 0,15-12 0,-15 12 0,18-12 0,-18 12 0,21-16 0,-21 16 0,28-25 0,-28 25 0,30-24 0,-14 12 0,-16 12 0,30-23 0,-12 14 0,-2-2 0,3 1 0,3-4 0,0-2 0,5-3 0,5-2 0,-4-4 0,2 2 0,-2-1 0,-3 3 1,-4 0-1,-1 4 0,-5 1 0,-15 16 1,22-27-1,-22 27 0,17-30 0,-17 30 0,20-28 0,-10 13 1,-10 15-1,21-27 0,-21 27 0,22-24 0,-22 24 0,21-23 0,-21 23 0,19-23 0,-19 23 0,23-25 0,-23 25 0,27-26 0,-27 26 0,26-23 0,-26 23 0,27-26 0,-27 26 0,28-28 0,-28 28 0,32-30 0,-15 14 0,1 0 0,0 2 0,-1 0 0,-1 2 1,-16 12-1,23-18 0,-23 18 0,0 0 1,0 0-1,18-14 1,-18 14-1,0 0 1,0 0-1,0 0-8,0 0-24,0 0 1,-21 2-2,8 17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6.66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154 702 11,'-9'-26'18,"9"26"-3,0 0 1,-4-18-3,4 18 0,-10-18-4,10 18-1,-7-19-2,7 19-2,-6-18 0,6 18 1,-3-17-1,3 17 0,0 0 1,2-21-1,-2 21 0,0 0-1,-8-21 0,8 21 0,0 0-1,-8-25-1,8 25 0,-11-21 0,4 5 0,5 0 0,-1-3 0,3-4 1,3 0-1,-3 1 0,0-3 0,2 0-1,-2-1 1,2 1 0,0 1-1,-1 1 1,-1-2-1,2 1 2,0-1-2,0 2 0,3 2 1,-3 0-1,1 2 0,1 3 1,-4 16-1,-6-25 0,6 25 1,0-17-1,0 17 0,0 0 1,0 0-1,0 0 1,-8-16-1,8 16 0,0 0 1,0 0-1,0 0 0,0 0 0,0 0 0,-11 16 0,11-16 0,-7 21 1,7-21-1,-12 32 0,6-11 0,3 3 0,-3 4 0,1 0 0,0 4 0,1 0 0,-5 3-1,4-4 1,0 1 0,-2-2 0,3-2 0,1 2 0,-1-5 0,6-1 0,-2-5 0,2 3 0,1-5 0,-1 2 0,0-1 0,-2 0 0,0-3 0,0-15 0,-2 25 0,2-25 0,-3 19-1,3-19 1,0 16 0,0-16 0,3 16 0,-3-16 0,2 19 0,-2-19 0,2 25 0,-2-25 0,0 19 0,0-19 1,-2 18-1,2-18 0,0 0 0,0 0 0,0 0 0,0 0 0,-4 16 0,4-16 0,0 0 0,0 0 0,0 0-1,0 0 2,0 0-1,0 0-1,0 0 1,0 0 0,7 15 0,-7-15 1,0 0-1,0 0 0,4 18 0,-4-18 0,0 0 0,0 0 0,0 0 0,0 0 0,0 0-1,0 0 2,0 0-1,2 16-1,-2-16 2,0 0-1,0 0 1,0 0-3,0 0-20,21-2-7,-23-17 0,2 19-2,-3-32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8.7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71-6 9,'0'0'17,"0"0"-2,0 0 0,0 0-3,0 0 0,7 17 0,-7-17-3,3 25-1,-3-9-2,0 1-1,-3 1-1,1 6-1,-3 1 1,1 1-1,-5 2 1,4 1-1,-4-1-1,4 0 1,1 0-1,1-2 0,1-3-1,4 3 0,-2-4 0,0 4 0,2-3-1,-2 1 1,-2-1-1,0 2 1,-1-4-1,-1 0 1,2-3-1,1-3 0,1-15 1,-2 28-1,2-28 0,0 23 1,0-23-1,3 23 1,-3-23 0,-1 27 0,1-12-1,0-15 1,-8 28-1,8-28 0,-3 27 0,3-27 1,-4 23-1,4-23 0,-1 15 1,1-15 0,0 0-1,1 22 0,-1-22 1,0 0-1,-5 19 0,5-19 0,0 16 0,0-16 0,0 0 0,9 19 0,-9-19 0,0 0 0,0 0 1,16 12 1,-16-12-1,0 0 0,0 0 0,0 0 0,0 0-1,0 0 0,0 0-6,0 0-9,0 0-14,0 0-1,0 0-2,0 0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1.75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93-9 30,'0'0'18,"-16"6"-1,16-6 1,-1 19-1,1-19-3,-6 30-3,3-11-3,-1 6-2,-3-1 0,5 8-2,-3-2 1,3 3-2,-3 2 1,7 6-1,-6-4 0,4 3 1,-1-1-2,2 1 1,-4-1-2,5-2 1,-2-2-1,1-3-1,-1-4 1,2 2-1,0-4 1,0 0-1,-1-3 1,1 0-1,-2 0 0,4 0 1,-3-6-1,1 1 0,2-2 0,-4-16 0,3 24 0,-3-24 0,4 21 0,-4-21 1,3 16-1,-3-16 0,0 0 1,0 19-1,0-19 1,0 0-1,0 0 1,0 0-1,0 0 0,-3 16 0,3-16 0,0 0 0,0 0 0,0 0 0,0 0 0,-7 18 1,7-18-1,0 0 0,0 0 0,0 0 0,-7 16 0,7-16 1,-14 15-1,14-15 0,-16 22-1,16-22 1,-14 22 0,14-22 0,0 0 0,-8 16 0,8-16 0,0 0 0,0 0 0,0 0 0,0 0 0,16 0 0,-16 0 0,0 0 0,0 0 0,0 0 0,0 0 0,16-2 0,-16 2 0,0 0 0,16-10 1,-16 10-1,18-18 0,-18 18 0,16-22 0,-16 22 0,14-22 1,-14 22-2,16-14 1,-16 14 0,0 0 0,23-10 0,-23 10 0,19-11 0,-19 11 0,25-19 0,-25 19 0,26-28 0,-12 12 0,0 0 0,-14 16 0,27-30 0,-27 30 0,28-30 0,-8 16 0,-3-1 0,6-3 1,2-1-1,1-4 0,4 0 0,2-3 0,-4-1 0,2 1 1,0-2-1,-1 1 0,-1 1 1,-2 3 0,-4 6-1,-3-3 0,-1 6 1,-18 14-1,24-21 0,-24 21 0,16-12 0,-16 12 0,18-19 0,-18 19 0,26-21 0,-8 5 0,3-2 0,2 1 0,2-5 1,0 5-1,-1-1 0,-3 1 0,-1 4 0,-2 3 0,-18 10 1,24-16-1,-24 16 1,0 0 0,0 0 1,0 0-3,0 0-10,0 0-22,-23 0 1,0-2-1,23 2-1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3.25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26-3 18,'0'0'15,"0"0"-1,0 0-2,16 7-2,-16-7-1,0 0 0,1 19-2,-1-19 0,-1 25 1,-3-10-1,2 5-1,-3-1-1,2 6 0,-4-1-1,3 4-1,-3 1 0,3 0-1,1 1 0,3-2-1,-4-1 0,6-3 0,0-1 0,1 0 0,1-5 0,-1-3 0,3 1-1,-6-16 1,7 28-1,-7-28 1,9 27-1,-9-27 0,10 24 0,-10-24 1,7 28-1,-3-10 1,-4-2-1,-2 1 1,0-1-1,-1 4 0,-3-5 1,3 5-1,-1-3 0,1 1 1,5-2 0,-2-16-1,1 28 1,-1-28 0,6 26 0,-6-26-1,1 21 1,-1-21-1,0 27 0,0-27 0,0 24 0,0-24 0,2 21 0,-2-21 0,4 16 0,-4-16 0,0 0 1,0 0-1,0 0 1,0 0 0,0 0 1,16 0-5,-16 0-10,26-12-15,-21-13 0,18 13-2,-17-18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6.0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103 11 6,'0'0'12,"0"0"-1,0 0-2,2-18 0,-2 18 1,0 0-1,0 0 0,0 0 2,0 0-1,0 0-2,0 0 0,0 0-2,0 0-3,0 0 1,0 0-1,-16 14 1,16-14 0,-11 23 0,4-7 1,2 5 0,0-1 0,1 8-1,-3-4 0,7 10-1,-4-6-1,6 5 1,0-5-1,3 4-1,-1-4 0,1 2 0,-1-2 0,-1 2 1,-3-4-1,2 4 0,-4-5 2,2 3-3,-3-2 3,3-1-3,-2-1 2,0 3-3,0-4 3,1 3-3,-5-2 1,1 3 1,0-4-1,-1 3 0,1-1 0,2-1 0,-1-1 0,1 0 0,-1-2 1,2 0-1,2-2 0,0 1 0,0-1 0,0-1 0,-2-1 1,-1 3-1,3-1 0,-4-2 0,3 3 0,1-4 0,-2 3 0,0-1 0,2 3 0,0-4 0,0 4 0,0-1 0,0 2 0,-2 1 0,1-2 0,-1-1 0,2-3 0,0 1 0,0-18 0,2 28 0,-2-28 1,3 26-1,-3-26 0,5 25 0,-5-25 0,2 28 0,-2-28 1,-5 30-1,5-30 0,-4 30 0,4-30 0,-3 28-1,3-28 1,2 26 0,-2-26 0,7 25 0,-7-25 0,7 21 0,-7-21 0,3 19 1,-3-19-1,-3 18 0,3-18 1,-4 16-1,4-16 0,-2 17 0,2-17 0,0 0 0,6 21 0,-6-21 0,0 0 0,10 16 0,-10-16 0,0 0 0,0 0 0,9 16 0,-9-16 0,0 0 0,-2 16 0,2-16 0,0 0 0,-1 17-1,1-17 1,0 0 0,0 0-1,0 0 1,0 0 1,0 16-1,0-16 0,0 0 0,0 0 0,0 0 0,0 0 0,0 0 0,0 0 0,0 0 1,0 0-1,17 0 0,-17 0 1,0 0 0,6-23-1,-6 23 1,7-26 0,-7 26-1,12-26 0,-12 26 1,16-23-2,-16 23 1,19-21 0,-19 21 0,21-16 0,-21 16 0,25-27 0,-11 12 0,0-5 0,0-1 0,-1-2 1,1 1-1,0 0 0,-3 1 0,5 2 0,-6 3 0,-10 16 0,21-28 0,-21 28 0,25-24 0,-25 24-1,27-29 1,-15 14 0,6-5 0,-3 1 0,5-4 0,-1 2 0,-1-2 1,0 2-1,-1 4 0,-1-3 0,-16 20 0,25-30 0,-25 30 0,23-24 0,-23 24 0,23-21 0,-23 21 0,28-21 0,-28 21 0,32-25 0,-11 9 0,0 4 0,4-2 0,-6-4 0,6 2 0,1 1 0,-3-1 0,2 2 0,0 1 0,-4 3 0,-3 1 0,1 2 0,-19 7 0,25-14 0,-25 14 0,21-12 0,-21 12 1,0 0-1,14-18 0,-14 18 0,0 0 1,14-17-1,-14 17 1,0 0 0,0 0-1,0 0 0,5-16-3,-5 16-14,0 0-17,0 0 0,0 0-1,-17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2.96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349 896 19,'-11'-17'25,"11"17"3,0 0 2,0 0-15,0 0 2,-4-20-1,4 20-4,0 0 0,0 0-3,-13-18-2,13 18-1,0 0-2,-9-19 0,9 19 0,-13-25-1,2 6 0,7 3 0,-5-8-1,3-2 0,-5-3 0,6-2-1,-6-8 1,3 4-1,-3-7 0,4 3 0,-2 1 0,-1 1 0,1 2 0,4 4-1,-5 4 1,7 5 0,-3 1 0,6 21 0,-7-25 0,7 25-1,0 0 1,-6-19 0,6 19-1,0 0 1,0 0-1,0 0 0,0 0 0,0 0 0,0 0 0,0 0 1,0 0-2,0 0 1,0 0 0,0 0 0,0 0 0,-1-20 0,1 20-1,0-20 1,0 20-1,-2-29 1,0 10 0,0-1 0,0-2-1,0 2 1,2 0 0,-3 1 0,1 3 0,0-1 0,2 17 0,-2-20 0,2 20 0,0 0 0,0 0 0,0 0 0,0 0 0,0 0 1,0 0-1,0 0 0,0 0 0,0 0 1,0 0-1,0 0 1,0 0-1,-13 22 0,8-6 1,-5 7-2,1 4 2,-2 4-1,0 4 1,0-4-1,-4 1 0,2-5 0,2-3 1,2-4-1,9-20 0,-13 20-1,13-20 1,0 0-1,0 0 1,24-35 0,-9 12-1,1-7 1,5 1-1,1-1 2,-7 3-2,3 5 1,-1 5-1,1 10 2,-1 9-1,1 3 0,-1 5-1,-1-3-1,8 11-3,-24-18-8,45 8-25,-20 1-2,-1-4 1,4 8-1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8.0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61-3 26,'0'0'24,"0"0"-1,0 0-2,0 0-4,0 0-3,-2 16-2,2-16-4,-10 19-1,10-19-2,-7 25 0,7-25-1,-4 29 1,1-13 0,4 7-1,-4-2-1,3 5 0,-4-1-1,4 5 0,-1 0-1,1 0 0,-4-2-1,1 3 0,1-4 0,2 1 1,-2-3-2,0-1 2,0-3-1,1 0 0,1-3 0,0-1 1,0-1-1,0-16 0,-2 27 0,2-27 1,-5 22-1,5-22 0,-4 20 0,4-20 0,0 17 0,0-17 0,0 0 0,0 21 0,0-21 0,0 0 1,4 20-1,-4-20 0,0 0 1,-2 23-1,2-23 1,0 0-1,3 19 1,-3-19-1,0 0 1,4 18-1,-4-18 1,0 0-1,3 22 1,-3-22-1,4 18 0,-4-18 0,0 0 0,7 19 0,-7-19 0,0 0 0,0 0 1,0 0 0,0 0-1,0 0 1,16 11 0,-16-11-1,0 0 0,0 0-1,0 0-2,0 0-2,-2 21-4,2-21-11,0 0-15,0 0 1,7-19-1,-7 19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0.2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6-3 26,'18'-10'21,"-18"10"-1,0 0 0,3-18-5,-3 18 0,0 0-3,0 0-2,0 0-1,0 0-1,0 0-3,0 0 0,-16 23 1,16-23-2,-2 25 0,2-25-1,0 35 0,0-18-1,4 10 0,-1-3-1,3 6 0,-4 2 0,1 5-1,-5 1 1,-1 3-1,-3 1 0,1-2 1,2 4-1,-1-2 0,1 1 0,1-5 1,4 1-1,1-2 0,2-2 1,2 4-1,-3-6 1,3 0-1,-3-3 1,1-2-1,-2-3 0,1-2 0,-1-6 1,-1-1-1,-2-16 0,2 25 0,-2-25 0,0 16 0,0-16 0,0 0 1,-4 15-1,4-15 0,0 0 0,-7 16 0,7-16 0,0 0 0,0 0 0,0 0 0,0 0 0,0 0 0,0 0 1,0 0-1,0 0 0,0 0 0,0 0 0,0 0 0,0 0 0,0 0 0,0 0 0,0 0-1,0 0 1,-3 16 0,3-16 0,0 0 0,0 0 0,0 0 0,10 16 0,-10-16 1,0 0-1,0 0-1,16 17 2,-16-17-1,0 0 0,18 4 0,-18-4 0,0 0 0,21-11 0,-21 11 0,0 0 0,21-12 0,-21 12 0,0 0 0,20-12 0,-20 12 0,0 0 0,0 0 0,0 0 1,17-16-1,-17 16 0,11-25 0,-6 6 0,4-6 0,0-3 0,2-5 0,1-2 1,2-4-1,0 0 0,2 1 0,-2 3 0,4 0 0,-1-1 0,3 7 0,1-1 1,4 0-1,1 0 0,3 4 1,-3-4-1,2 3 0,0-1 1,1 2-1,-3-1 0,-3 6 0,-3 0 1,-1 5-1,-1 1 0,-2 1 1,-1 0-1,-15 14 0,29-22 1,-29 22-1,26-21 0,-26 21 1,25-17-1,-25 17 0,25-14 0,-25 14 1,15-11-1,-15 11 1,0 0-1,18-9 0,-18 9 1,0 0-1,0 0 1,0 0-1,0 0 0,0 0-4,16-3-16,-16 3-15,0 0-1,0 0-1,0 0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1.8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12 18,'0'0'17,"0"0"0,0 0-1,0 0-2,0 0-1,0 0-3,-6-16 0,6 16-1,0 0 0,0 0-2,0 0 1,-14 21-2,14-21-1,-10 22 0,10-22-1,-16 33 1,9-16-3,0 6 1,1-3-2,1 2 1,0 1 0,5 4 0,-4-3 0,6 4 0,-2-1 0,3-1-1,-3-1 1,9 1-1,-7-3 0,2-2 0,-3-5-1,6 0 1,-7-16 0,9 28 0,-9-28-1,2 24 1,-2-24 0,3 28 0,-3-28 0,-1 27-1,1-27 1,-2 28 0,2-28-1,-7 26 1,7-26-1,0 23 0,0-23 1,-2 21-1,2-21 0,-3 18 1,3-18-1,1 17 0,-1-17 1,0 18-1,0-18 1,-3 16-1,3-16 1,0 0-1,7 17 1,-7-17-1,0 0 0,0 0 1,0 0-1,0 0 0,0 0 0,0 0 1,16 14-1,-16-14 1,0 0-1,0 0 0,0 0 0,0 0 1,-2 16-1,2-16 0,0 0 0,0 0 0,2 18 0,-2-18 0,0 0 0,0 0 0,0 0 0,7 16 1,-7-16-1,0 0 0,0 0 0,0 0 0,0 15 0,0-15 0,0 0 0,0 0-1,9 16-3,-9-16-3,0 0-15,23 2-15,-23-2 2,0 0-3,0 0 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4.2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38-1 40,'0'0'29,"-16"10"1,16-10-7,-2 30-4,-5-11-5,4 8-5,-6-3-1,9 10-4,-4-3 1,9 6-2,-10-2 1,7 6-1,-2-6 0,3 9 1,-4-5-2,6 1 1,-5 0-1,5 6 0,-1-7 0,5 1-1,-2 1 0,0-1 0,0-1 0,-4 1 0,-4-3 0,-1-2 0,-2 2-1,-1-2 1,-4-3-1,4-4 0,-2-2 0,3-5 1,3-1-1,1-20 0,3 28 0,-3-28 0,0 24 0,0-24 0,4 23 0,-4-23 0,1 23 0,-1-23 0,4 23 0,-4-23 0,7 19 0,-7-19 0,0 0 0,11 20 0,-11-20 0,0 0 1,0 0-1,0 0 0,0 0 0,0 0 0,0 0 0,0 0 0,0 0 0,7 15 0,-7-15 0,0 0 1,0 0-1,0 0 0,0 0 1,0 0-1,0 0 0,0 0 0,0 0 0,0 0 0,0 0 0,0 0 0,0 0 0,0 0 0,0 0 0,0 16 0,0-16 0,0 0 0,0 0 0,0 0 0,0 0-1,14 16 2,-14-16-1,0 0 0,0 0 0,0 0 0,17 11 0,-17-11 0,0 0 0,0 0 0,0 0 0,0 0 0,0 0 0,0 0 0,0 0 0,0 0 0,20-6 0,-20 6 0,0 0 0,23-14 0,-23 14 0,24-23 0,-8 9 0,2-5 0,1-2 0,1-2 0,5-1 0,1-5 1,0 1-1,3 0 0,-5 0 0,1 3 0,-2-1 1,0 2-1,-5-1 0,-1 2 0,-4 2 1,-1 0-1,2-2 0,-1 2 0,-1-4 0,0 8 0,2-3 1,1 3-1,0-1 0,0 3 0,0 0 0,3 0 0,-18 15 1,34-28-1,-17 10 0,1 2 0,5-3 0,2 1 0,-2-3 1,1 2-1,-1 1 0,0 1 0,-3 1 0,-1 0 0,-19 16 0,25-21 1,-25 21-1,0 0 0,17-19 1,-17 19-1,0 0-1,0 0-3,20-7-4,-20 7-21,0 0-9,0 0 1,0 0-2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7.09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54-3 22,'-16'5'27,"16"-5"1,0 0-2,0 0-5,3 18-6,-3-18-3,0 0-3,0 18-2,0-18 1,-2 22-4,4-4 0,-7-2 0,0 5-1,-1-2 0,1 6 0,-4-1-1,7 5 2,-5-5-1,7 6 0,-1-4-1,2 6 1,1-6-1,5 4 0,-2-3-2,4 1 1,-2 0 0,0 0-1,0-3 0,2 1 1,-5-3-1,3 1 1,-4-1 0,-1 0 0,0-2 0,-2-2 0,0 1-1,3-1 1,-3 0-1,-1-1 1,1 0-1,0-3 0,0 1 1,1 0-1,-2 0 0,1-16 0,-6 26 0,6-26 0,-3 28 0,3-28 0,-7 28 0,7-28 0,-5 27-1,5-27 1,-6 21-1,6-21 1,0 0-1,-2 21 1,2-21-1,0 0 1,0 0 1,2 16-1,-2-16 0,0 0 0,0 0 0,6 19 0,-6-19 0,0 0 0,0 0-2,0 0-8,26-28-25,-26 28-3,21-33 1,-10 17-1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9.3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57 0 21,'-21'2'26,"21"-2"1,0 0-5,9 21-2,-9-21-3,0 0-2,10 28-3,-10-28-2,4 25-3,-4-25-1,-2 32-1,2-32-1,-11 35 0,4-18 0,4 4-1,-2-3 0,6 3 1,-4-2-2,3 4 1,-4-1 0,4 3-1,2-4-1,0 5 1,0-5-2,-1 2 1,-1 0-1,0 3 1,-1-3-1,-1 2 1,-2-2-1,1 0 0,-3 1 1,-1 3-1,2-5 1,2 3-1,3-2 1,-2 1-1,0-1 0,2 0 1,0-2-1,0-1 0,2-3 0,1-1 1,-3-16-1,4 26 0,-4-26 0,2 24 0,-2-24 0,7 21 0,-7-21 0,1 25 1,-1-25-1,-1 26 1,1-26-1,0 23 0,0-23 0,1 21 1,-1-21-1,-3 18 0,3-18 0,0 0 0,3 21 0,-3-21 0,0 0 0,-5 19 1,5-19-1,0 0 0,-2 21 0,2-21 0,0 0 0,-3 20 0,3-20 0,0 0 0,7 21-1,-7-21 2,0 0-1,9 19-1,-9-19 1,0 0 0,0 0 0,0 0-1,5 16 1,-5-16 0,0 0 0,0 0 0,0 0 0,0 0 0,0 0 0,0 0 0,0 0 1,0 0-1,0 0 0,0 0 0,0 0 0,11-21 1,-6 5-1,4-3 1,1-6 0,4-3-1,9-4 1,2 1-2,-4 1 2,6 0-1,-4 2 0,0 0 0,5 2 0,0 1 0,0 1 0,2-6 0,0-2 0,6-3 0,4-4 0,1-1 0,-1 1 0,3 1 0,-13 3 1,3 5-1,-3 3 0,-12 6 0,1 4 0,-3 3 1,-5-2-1,-11 16 0,30-28 1,-14 12-1,1 2 0,3-1 0,-4 1 0,0 3 0,-16 11 0,19-16 0,-19 16 0,0 0 0,18-8 0,-18 8-1,0 0-1,0 0 0,26-4-1,-26 4-1,0 0-3,13-21-7,-13 21-24,7-18 0,-13 3 0,6 15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51.7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194-5 15,'0'0'22,"0"0"-1,0 0 0,0 0-2,0 0-3,0 0-1,0 0-3,-5 16-1,5-16-4,0 0-1,-19 8 0,19-8-3,0 0 1,-11 18-1,11-18 0,0 0 1,-17 14 0,17-14-1,0 0 1,0 17-1,0-17-1,0 0-1,-11 23 1,11-23-2,0 0 1,-4 21-1,4-21 0,0 0 0,-5 18 0,5-18 0,0 0 0,-5 18 0,5-18 0,3 15 0,-3-15 0,-1 21 0,1-21 1,1 27 0,-1-27 0,9 28 1,-9-28-1,5 30 1,-5-30 0,0 30 0,0-30 0,9 30 0,-9-15-1,7 1 1,-7-16-1,6 30 0,-6-30 0,14 25 0,-14-25 0,9 19-1,-9-19 1,-2 18-1,2-18 0,2 17 0,-2-17 0,-2 19 1,2-19-1,-9 18 0,9-18 1,-5 21-1,5-21 0,1 19 1,-1-19-1,-3 18 0,3-18 0,-4 18 1,4-18-1,4 15 0,-4-15 1,2 16-1,-2-16 1,-7 16-1,7-16 0,3 16 0,-3-16 0,-2 17 0,2-17 0,-10 18-1,10-18 2,3 16-2,-3-16 1,0 0 0,0 17 1,0-17-1,0 0 1,-3 16-1,3-16 0,0 0 0,0 18 0,0-18 1,0 0-1,0 0 0,-7 16 0,7-16 0,0 0 0,0 0 1,0 0-1,0 0 0,0 0 0,0 0 0,0 0 0,0 0 0,0 0 0,-18 14 0,18-14 1,0 0-1,0 0 0,0 0 0,0 0 0,-21-21 1,21 21-1,-18-30 0,13 9 0,0 0 1,-6-4-1,0 2 0,3 0 0,-6 0 0,12 2 1,-2 4-1,-5-1 0,9 18 0,-10-30 0,10 30-1,-7-28 1,10 12 0,-3 1 0,6-1 0,-5 0 0,1 0 0,7 0 0,3 0 0,-12 16 0,20-26 0,-20 26 0,1-23 0,-1 23 0,13-23 0,-13 23 0,16-24 0,-16 24 0,7-28 0,-7 28 0,9-28 0,-9 28 0,8-27 0,-8 27 0,4-21 0,-4 21 1,-5-19-1,5 19 0,9-23 0,-9 23 0,5-26 0,-5 26 0,-4-29-1,4 29 1,6-19 0,-6 19 0,0 0 1,5-19-1,-5 19 0,0 0 0,0 0 0,0 0 0,9-19 0,-9 19 0,0 0 0,0 0 0,0 0-1,0 0-1,5-20-3,-5 20-9,0 0-24,16 18-2,-16-18 1,0 0-2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29T23:54:59.7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0,'0'0,"0"0,0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5:01.7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332 1514 13,'-23'-7'26,"23"7"3,0 0 0,0 0-7,-19 2-4,19-2-2,0 0-4,-18-19 0,18 19-4,0 0-1,-14-18-1,14 18-1,-18-17-1,18 17-1,-26-20-1,26 20 0,-30-16-1,12 9 1,2-1 0,0-3-2,16 11 1,-28-23-1,18 6 2,-3 1-2,6-3 1,-2-1-1,2-1 0,-2 0 1,1 0-1,1-2 1,1 2-1,1-4 0,-2 3 0,2-5 1,1-1-1,1-4 0,1 4 0,2-2 0,-2 1 0,0-3 0,4 2 0,0-2 1,0 3-1,1 0 0,1 0 0,-1-1 0,1 2 0,-1-2 0,1 2 0,1-2 0,-1 0 0,1 2 0,0 0-1,2-2 1,4 0 0,-1 2 1,3 0-1,3 1 1,1 3 0,1-1-2,0 2 2,-4 2-1,0 4 0,-4 1-1,1 0 2,-4 0-2,-7 16 1,11-30 0,-6 14-1,0 1 2,2-3-2,0 1 2,2 1-1,-2 0 0,-7 16 0,13-25 0,-13 25 1,0 0-1,8-19 0,-8 19 0,0 0 1,0 0-1,0 0 0,0 0 0,0 0 0,0 0 0,8-16 0,-8 16 0,0 0-1,8-16 1,-8 16 0,0 0 1,16-23-1,-16 23 0,0 0 0,9-17 0,-9 17 0,0 0 0,0 0 0,0 0 0,0 0 0,0 0 0,0 0 0,0 0 0,0 0 0,0 0 0,0 0 1,0 0-1,0 0 0,0 0 0,-21 2 0,21-2 0,-23 17-1,7-4 1,-3 2 0,-3-1 0,0 4 0,0-4 0,3 0 0,-2 0 0,3-2-1,18-12 1,-21 18 0,21-18 0,0 0 0,-14 19 0,14-19 0,0 0 0,0 0 0,0 0 0,0 0 0,12-24 0,-12 24 0,30-30 0,-14 9 0,3 1 0,4-1 0,0 2 0,0 1 0,-5 4 0,-18 14 0,25-17 0,-25 17 0,17 2 0,-17-2 0,9 15 0,-9-15 0,5 29 0,-3-12 0,2 2 0,-4 4 0,-2 2 0,-2 1 0,-1 4 0,-4 2 0,2-2 1,0-2-2,0-5 2,2-2-1,1-6 1,4-15-1,6 16 0,-6-16-4,26-8-23,-10 2-10,-16 6-1,30-12 1,-30 12-2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5:03.1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33 108 30,'-28'-10'26,"28"10"1,0 0-1,-12-26-10,12 26 0,19-30-3,1 23 0,-10-11 0,11 15-4,-21 3-1,39-11-3,-23 8-1,9 6-1,-6-1-1,4 3-1,2-1 0,7-1 0,-2-1-1,0-4 0,-2 0 1,0 1-1,-1-3 1,-3 2-1,-6 1 0,-2 1 1,-16 0-2,19 1-1,-19-1-1,0 0-4,16 16-5,-16-16-8,0 0-15,0 0 0,0 0-1,0 0 2</inkml:trace>
  <inkml:trace contextRef="#ctx0" brushRef="#br0" timeOffset="520.0298">32 490 8,'-6'16'24,"-15"-18"3,21 2 2,-21 19-10,21-19 0,0 0-2,-19 2-3,19-2 0,0 0-3,35-7-2,-35 7-2,37-16-2,-12 9 0,5 5-2,-4-1-1,1 5 0,-4 1-1,-4 2 0,2 1 0,0 2-1,-21-8 1,30 9-1,-14-7 1,0-2-1,2-4 1,1-1-1,-3 0 0,0-2 0,0 2-1,-16 5-4,23 0-6,-23 0-23,0 0-3,-4 22 1,4-22-2</inkml:trace>
  <inkml:trace contextRef="#ctx0" brushRef="#br0" timeOffset="-416.0238">309 89 60,'-9'23'34,"9"-23"-2,-16 14-3,13 4-13,3-18-3,-7 29-5,7-29 0,-6 41-3,-1-16 0,5 10-2,-5-2 0,4 9-1,-4-3 0,1 1 0,-1-3-2,4 2 1,-2-11-1,5-7 1,-2-3-1,2-18 1,0 0-1,0 0-1,0 0-2,9-34-5,1 17-17,-6-6-12,-6-7 0,0 7 0,-5-5 0</inkml:trace>
  <inkml:trace contextRef="#ctx0" brushRef="#br0" timeOffset="1555.089">577 307 52,'-10'19'31,"10"-19"2,-16 21 0,16-3-18,0-18-1,-6 19-6,6-19-3,0 23 0,0-23-1,4 27 0,-4-27-1,2 28 0,-2-28 0,-2 30-1,2-30 0,-2 26-1,2-26 0,-5 19 0,5-19-1,0 0 1,-4 16-1,4-16 1,0 0-1,0 0 0,11-18 1,-11 18-1,10-29 0,-1 11 0,-2-3 0,4 0 1,-2 0-1,0-2 0,1 2 0,1 3 1,-2 1-1,-1 1 0,-8 16 0,16-25 0,-16 25 1,16-14-1,-16 14 0,0 0 0,0 0-1,18-3 1,-18 3 0,0 0 1,12 16-2,-12-16 1,9 19 0,-9-19 0,4 26-1,-4-8 2,-4-1-1,1 4 0,1-3 0,-2 0 0,-3-3 0,7-15 0,-5 27 0,5-27 0,0 0 0,-2 16 0,2-16 0,0 0 0,0 0 1,0 0-1,0 0 0,12-16 0,-12 16 0,11-21 0,-11 21 0,21-28 0,-8 12 1,2-4-2,0 1 2,-5 3-1,-10 16 1,25-26-2,-25 26 2,21-19-1,-21 19 0,20-13 0,-20 13 0,15-5 0,-15 5 0,16 5 0,-16-5 0,11 21 0,-11-21 0,7 34 1,-4-11-1,3 3 0,-4 0 0,-1-1 1,1-4-1,2 2 0,-3-2 1,5-4-1,-6-17 0,5 27 1,-5-27-1,0 0 0,5 21-1,-5-21-4,0 0-8,0 0-23,0 0-2,0 0 0,0 0-1</inkml:trace>
  <inkml:trace contextRef="#ctx0" brushRef="#br0" timeOffset="3051.1745">1184-30 43,'0'0'29,"-28"10"4,28-10-1,0 0-13,0 0-2,20-5-6,-20 5-2,37-18-1,-14 4-1,15 13-1,-4-12-1,12 8-1,1-6 0,12 4-1,-3-5-1,6 2 1,-7-3-2,7 3 1,-8 1-1,-6 2-1,-4 3 1,-9 4-1,-6 2 1,-5 3-1,-4 1-1,-20-6-5,19-4-31,-19 4-3,0 0 2,-12 21-3</inkml:trace>
  <inkml:trace contextRef="#ctx0" brushRef="#br0" timeOffset="2584.1477">1513 5 29,'0'0'29,"5"-20"2,-5 20-3,0 0-4,0 0-5,16-1-3,-16 1-6,0 0-2,0 0-2,14 23-2,-14-23 0,16 24 0,-16-24-1,23 37 0,-13-18 1,5 10-2,-7-5 2,1 6-3,-2 2 2,-3 3-1,-6-2 0,2 1-1,-7-3-1,0-1 1,-2-4 0,0 2-1,-3-8 0,3-4 1,9-16-1,-26 22 1,26-22-1,-32 8 0,16-10 0,-2-2 0,-3-3 0,0-2-1,0 2-1,0-5-1,21 12-3,-34-26-7,34 26-21,-9-21-5,4 3 0,3 2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3-01-29T21:44:42.8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14 22 18,'0'0'17,"0"0"-1,-17 8 0,17-8-2,0 0-1,0 0-4,0 0 0,0 0-1,0 0-1,0 0-1,0 0 0,0 0-1,0 0 0,0 0 0,21 5 0,-21-5-1,21-5 0,-21 5 0,30-6-1,-15 1 0,4 2-1,-5-4 0,7 4-1,-2 0 0,1 3 0,-3-2 0,2 2 0,-4 0 0,1 4 0,-16-4-1,26 6 0,-26-6 1,17 6-1,-17-6 0,0 0-1,0 0-3,0 0-7,0 0-17,0 0-4,0 0-2,8-14 1</inkml:trace>
  <inkml:trace contextRef="#ctx0" brushRef="#br0" timeOffset="-794.0454">-40-213 22,'0'0'24,"0"0"-6,0 0 0,16-1 1,-16 1-4,0 0-2,0 0-2,0 0-2,21 0-1,-21 0-2,16-2 1,-16 2-2,16-3-1,-16 3 0,24-6 0,-24 6-1,27-7 0,-27 7-1,32-5 0,-17 2 0,2 3-1,0-1 0,-1 2 0,-16-1 0,25 0-1,-25 0 1,16 0-1,-16 0 0,16 0 0,-16 0 0,0 0-1,20 2-2,-20-2-3,16 0-9,-16 0-11,0 0-8,22-11 0,-22 11-1,19-13 1</inkml:trace>
  <inkml:trace contextRef="#ctx0" brushRef="#br0" timeOffset="1032.059">-79-427 27,'0'0'20,"0"0"-4,0 0 0,0 0-2,0 0-3,0 0-1,15-8-1,-15 8 0,0 0-2,0 0 1,16-19-2,-16 19-1,19-14-2,-4 7 1,-15 7-1,24-17 1,-10 4-2,2 7-1,-16 6 1,29-18-1,-29 18 1,21-11 0,-21 11-1,0 0 1,14-10 0,-14 10-1,0 0 1,0 0-1,0 0 0,18 13 1,-18-13-1,0 0-1,10 18 1,-10-18 1,12 17-1,-12-17 0,12 18 1,-12-18-1,13 19 1,-13-19 0,20 19-1,-20-19 0,21 18 1,-21-18-1,21 14-1,-21-14 1,21 10 0,-21-10 0,22 3-1,-22-3 1,23-5 0,-23 5-1,27-11 1,-12 1-1,-1 4 0,1-5 0,1 3 0,-16 8 0,24-19-1,-24 19-4,27-12-12,-9 9-19,-10-13 1,9 12-1,-12-16 1</inkml:trace>
  <inkml:trace contextRef="#ctx0" brushRef="#br0" timeOffset="21490.2291">287-184 7,'0'0'13,"0"0"-4,0 0 1,0 0-2,0 0 0,0 0-1,0 0 1,0 0-1,0 0 2,0 0-2,0 0-1,0 0-1,4-14-2,-4 14 0,0 0-1,0 0-1,0 0 0,0 0 0,-4-16 0,4 16 0,0 0-1,0 0 1,-9-15-1,9 15 1,0 0-1,0 0 1,0 0 0,0 0 1,-16-8 1,16 8 0,0 0 0,0 0 0,0 0 1,0 0-1,0 0 1,0 0 0,0 0-1,0 0-1,0 0 1,0 0-1,0 0 0,-2 15 0,2-15-1,0 0 0,0 0 0,0 0-1,0 0 1,19 6 1,-19-6-2,0 0 1,20-3 0,-20 3 0,14-2-1,-14 2 1,0 0-1,18-1 1,-18 1-1,0 0 0,0 0 0,19 0 1,-19 0-1,21-2 0,-21 2 0,21-1 0,-21 1 0,16-2 1,-16 2-3,0 0-6,0 0-18,17 6-4,-31-12-2,14 6 1</inkml:trace>
  <inkml:trace contextRef="#ctx0" brushRef="#br0" timeOffset="22807.3044">238 48 15,'0'0'12,"0"0"1,0 0 0,0 0 1,0 0 0,0 0 0,14 1-1,-14-1-2,0 0-1,0 0-1,18 8-1,-18-8-2,0 0-1,0 0-1,14 7 0,-14-7 1,0 0-2,15-2 0,-15 2-1,0 0 1,19 2-1,-19-2 0,14-5-1,-14 5 0,16-2 0,-16 2 0,15 0-1,-15 0 0,16-1 0,-16 1 0,21 1 0,-21-1 1,16 0-1,-16 0 0,0 0 0,14-1 1,-14 1-1,0 0 0,0 0 0,0 0 1,0 0-1,18 6 0,-18-6 0,0 0 0,0 0-1,0 0-2,0 0-8,0 0-20,0 0-2,0 0-1,0 0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4.5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0 307 13,'0'0'24,"0"0"3,0 0-5,0 0-2,0 0-1,0 0-6,0 0-3,0 0-1,0 0-2,0 0-1,18 7-1,-18-7-2,16 0 0,-16 0-1,30 0 0,-14 1 0,1-2-1,3-1 0,-20 2 1,35-5-1,-17 1 1,-1 2-1,1-3 1,7 1-1,-4-1 0,4 2-1,3-1 1,0 2-1,4 1 1,1 2-1,-4 1 0,1 0 0,0 0 0,-2 1 0,0-3 0,0 0 0,-1-2 0,1-1 0,-2-2 1,-1 1-1,-2 1 0,0 1 0,-2 0 0,-3 2 0,0 2 0,-1 0 0,3 1 0,-1-3 0,4 0 0,0-3 1,0-1-1,5-3 0,-1 2 1,-1 0-1,2-4 0,-1 5 0,-2-1-1,-3 3 1,0 0 0,-3 4 1,4-2-1,0 2 0,-2 0 0,4-4 0,1 2 1,1 0-1,5-4 0,-2 4 0,-7-5 0,-4 3 0,0-1 0,-3 3 0,-16 0 0,27-2 0,-27 2 0,28 0 0,-10 0 0,3-2 0,2 1 0,-2 1 0,-2-4 0,3 2 0,-22 2 0,24-5 1,-24 5-1,0 0 0,18-2 0,-18 2 0,0 0 0,0 0 0,0 0-1,0 0 1,19 6 1,-19-6-1,0 0 0,0 0 0,0 0 0,0 0 0,16 3 0,-16-3 0,0 0 0,0 0 0,0 0 0,0 0 0,0 0 0,0 0-1,0 0 1,16 0 0,-16 0 0,0 0 0,0 0 0,0 0 0,18 5 0,-18-5 0,0 0 1,0 0-1,19 4 0,-19-4 0,0 0 0,21 2 0,-21-2 0,22 1 0,-22-1 0,17 0 0,-17 0 0,18-1 0,-18 1 0,0 0 0,0 0 0,16-2 0,-16 2 0,0 0-1,0 0 1,16 3 0,-16-3 0,0 0 1,21 0-1,-21 0 0,0 0 0,21-3 0,-21 3 0,0 0 0,19 0 0,-19 0 0,0 0 0,22-2-1,-22 2 1,15 2 0,-15-2 0,22 0 0,-22 0 0,28 3 0,-28-3 0,32 6 1,-11-3-1,-2-3 0,6-2 0,0 2 0,3-3 0,0 1 0,-1-1 0,1-1 0,2 2 0,0 2 0,2 2 0,-2 0 0,3 0 0,4-2 1,0 1-2,4-1 1,3-3 0,2 5 0,-2-8 0,0 5 0,-3-5 0,-6 5 0,0-1 0,-1 4 1,-9-2-2,1-4 2,-5 6-1,4 0 0,5 1 0,2-1 0,0-2 0,3 2 0,0-4 0,-3 2 0,2 0 0,-3 0 0,-2-2 1,-3-1-2,-3 6 1,-2-6 0,2 6 0,4-3 0,3 4 0,0-4 0,3 1 0,4 3 0,0-4 0,0 2 1,4-1-1,-2-1 0,-4 0 0,0 2 0,-6 0-1,-3 1 1,-1 1 0,1 1 0,-1-3 0,0 3 0,-2-3 0,1-2 0,3 0 0,1 0 0,4-2 0,0-3 0,-1 0 0,3 1 1,3-3-1,-2 4 0,2-3 0,-3 5 0,-2-5 0,-6 6 0,2 0 0,-3-3 0,-4 5 0,-1-4 0,1 2 0,0 0 0,-3 0 0,3 0 0,4-2 0,-2 4 0,5-4 0,-2 4 0,1-4 0,-2 0 0,1 1 0,2 2 0,-3-1 0,1 0 0,-3 2-1,2-2 2,0 2-1,7-2 0,-1 0 0,5-2 0,-3 0 0,1-1 0,1 3 0,-3-2 0,0 0 0,-2 2 0,-2 0 0,-2-1 0,-1 2 0,2-1 0,1-1 0,0-1 0,2 0 0,2-1 0,1 1-1,-3 0 2,4-1-1,1 1 0,-3-2 0,5 1 0,0 1 0,-2-2 0,2 4 0,2 0 0,2 2 0,0 0 0,-1 1 0,-1-1 0,-2 0 0,0 0 1,2-4-1,-4 2 0,2 0 0,-3-4 0,-1 4 0,3-3 1,-5-1-1,-1 3 0,-3 1 0,-1 0 0,-3-4 0,-1 6 0,-1-4 0,2 4 0,-2 3 0,5-5 0,4 2 0,2-6 0,2 4 0,1-3 0,-3 3 0,1-4 0,-1 3 0,-4 1 0,-1 0 0,-4 1 0,1-4 0,1 6 0,2-4 0,-3 2 0,3-2 0,-1 1 0,1 0 0,3 0 0,-6 1 0,3-4 0,-2 1 0,-2-3 0,0 7 0,0-6 0,1 2 0,3 2 1,3 0-1,0 2 0,5 2 0,6-1 0,-3-1 0,5-2 1,-6-2-1,0-3 0,-5 1 1,-4-1-1,-2 0 0,-4 1 0,-3 1 0,-1-1 0,-18 4-1,30 0 1,-11 2 0,2 2 0,2-3 0,-2 1 0,4 0 0,2-2 0,-3 0 0,3-2 0,-2 0 0,-4-1 0,5 1 0,-3-1 0,5 1 0,-1 0 0,5 4 0,-2 0 0,5 1 0,0 1 0,1-1 0,-1 1 0,2-1 0,0 1 0,2-4 0,-2 0 0,0 0 0,0-2 0,0 0 0,-2 2 0,1 0 0,-4 0 0,-2 2 0,0-2 0,-2 2 0,2 1 0,-2-3 0,2 2 0,0-2 0,2-2 0,-2 0 0,2 1 0,-4-1 0,-3 0 0,-1 0 0,-1 1 0,-2 1 0,-1 0 0,1 1 0,0 1 0,4 0 0,1-2 0,6 2 0,3-1 0,-1 1 0,3 0 0,-2 0 0,1-1 0,1 1 0,-2 0 0,0-4 0,1 4 0,-1 0 0,2-1 0,4-1 0,-1 2 0,1-5 0,-1 6 0,-1-1 0,0 1 0,0-4 0,-6 2 0,3-4 0,1-1 0,-4 4 0,-3-3 0,2 1 0,0-7 0,-2 8 0,2-5 0,-4 6 0,0 0 0,0-1 0,1 1 0,1 0 0,0 1 0,0-1 0,0-1 0,0-3 0,3 1 0,3-3 0,1 3 0,0-3 0,2 3 0,-4 1 0,0 2 0,4 2 0,-5-4 0,-3 2 0,1 0 0,-4 0 0,2-2 0,2-1 0,-2-2 0,0 1 0,0-1 0,0 1 0,-2 4 0,-1-3 0,-2 3 0,-1-2 0,1 2 0,-2 2-1,2-2 1,-1 2 0,3-4 0,3 0 0,3 2-1,3-2 1,-1 1 0,2-1 0,0 2 0,0-2 0,2 0 0,0 4 0,-2-2 0,2-2 0,0 2 0,5-1 0,-2 1 0,4-2 0,-2 2 0,0-2 0,-1 4 0,-1 0 0,-1-2 0,-4 0 0,0 1 0,-6-1 0,5 2 0,1-2 0,0 2 0,0-2-1,0 2 1,2 1 0,1 1 0,3-3 0,3 5 0,0-5 0,3 3 0,4-1 0,4-1 0,3 3 0,0 1 0,3 1 0,1-2 0,1-1 0,2 3 0,-3-4 0,-1 4 0,4-5 1,2 3-1,-2-1 1,0-1 0,-3 4-1,-2-3 1,-6 3-1,-1-4 1,-6 3-1,-3-5 0,-2 1 0,-1-4 1,-8 1-1,-2-3 0,3-1 0,-6 3 0,-4-3 0,-3 3 0,-3-2 0,-1 6 0,2-7 0,2 5 0,0-4 0,4 3 0,-3-3 0,8 2 0,0 1 0,-2-3 0,2 4 0,-4 0 0,-2 0 0,3 4 0,-1-4 0,2 1 0,0 1 0,2-2 0,3 0 0,4 0 1,-2-2-1,3 1 0,1-1 0,-2 0 0,-2 0 0,-2 4 0,-1-4 0,-4 4-1,3-2 1,-3 2 0,4-2 0,1 0 0,4 0 0,5-2 0,-2 2 0,1-5 0,-1 3 0,1-3 0,-12 5 0,-1-5-1,-7 1 1,-5 1 0,0-1 0,-3 4 0,-15 0 0,27 2 0,-27-2 0,28-2 0,-12 2 0,0-4 0,0 3 0,0-3 0,-16 4 0,26-5 0,-26 5 0,23-4 0,-23 4 0,18 2 0,-18-2 0,0 0 0,19 9 0,-19-9 0,25 3 0,-7-1 0,-3 0 0,3-2 0,2 0 0,-3 0 0,3 2 0,-3-2 0,-17 0 0,25 3 0,-25-3 0,25 6 0,-25-6 0,28 5 0,-9-2 0,1 3 0,-1-5 0,4 1 0,2-2 0,1-2 0,3 1 0,1-3 0,-2-1 0,4-2 0,3 0 0,2-2 0,4 2 0,-3-2 0,-1 4 0,2 0 0,-3 1 0,-5 1 0,1 1 0,-2 0 0,-3 0 0,-3-1 0,1-1 0,0 1 0,1-2 0,-1-1 0,1 1 0,-1 3 0,-2 0 0,7 4 0,-2 3 0,1 1 0,2 1 0,1-2 0,0 2 0,0-3 0,1-1 0,-5-3 0,4 0 0,-4-2 0,2 1 0,0-1 0,0-2 0,4 3 0,5-3 0,0 1 0,1-1 1,3-1-1,-1-1 0,-1-1 0,-3 0 0,-2 2 0,-6 0 0,-2 1 0,-5 1 0,-5-1 0,1 3 0,-1-1 0,-1 0 0,3 0 0,-3 1 0,5-1 0,1 0 0,1 0 0,3 1 0,-1 1 0,1 1 0,1 1 0,-2 0 0,3 0-1,-1 1 1,0-3 1,0 2-1,2 0 0,0-2 0,2-2 0,3 2 0,-3-4 0,2 3 0,-2 2 0,-2-1 0,-2 2 0,-3 0 0,-3 1 0,1 1 0,-1-2 0,-5 1 0,1 1 0,3-3 0,-1 1 0,1 0 0,3-2 0,-4 0 0,-3 0 0,8 0 0,3-2 0,2 2 0,4 0 0,0 0 0,-1 2 0,4 1 0,-2-1 0,1 2 0,-6-1 0,-4 1 0,-3-1 0,-2 1 0,-3-1 0,-2-1 0,-16-2 0,28 4 0,-12-3 0,2 1 0,3-2 0,4 0 0,1 0 0,4 0 0,2 0 0,1 2 0,1-2 0,-1 2 0,-4-1 0,2 1-1,1 2 1,-2-3 0,-3 3 0,1-4 0,-3 0 0,5 0 0,-2-2 0,-2 0 0,-1 1 0,0-1 0,0 2 0,-1-2 0,1 4 0,-2 0 0,2 1 0,-2 1 0,5-1 0,-2 2 0,4 1 0,2-1 0,3 0 0,-1 0 0,1 1 0,-1-3 0,-6-1 0,0-2 0,0 0 0,-5-2 0,-1 2 0,1 0 0,1 0 0,1 2 0,7 0 0,1 1 0,1 3 0,1-3 0,-1 2 0,-1-1 0,-1 1 0,2-1 0,3 3 0,-2-6 0,4 3 0,5 1 0,5-5 0,2 4 0,6-4 0,-1 2 0,-1-2 0,0 0 0,-2 0 0,-4-4 0,-5 4 0,-1-2 0,-4 2 0,1 0 0,-3-2 0,0 6 0,2-2 0,-5 1 0,1 1 0,0-1 0,-5-1-1,4 2 1,-1-3 0,1 3 0,-2-2 0,-1-1 0,-1 3 0,9-1 0,-7 1 0,0-1 0,-2 1 0,-7 1 0,0-1 0,5 1 0,0-1 0,1 1 0,-1-2 0,0 1 0,6-2 0,6-1 0,-1-1 0,3 2 0,2-2 0,-8 0 0,6 0 0,-10 2 0,0-2 0,-4 2 0,0-1 0,-10 1 0,5 0 0,-2 0 0,4-1 0,3 1 0,2-2 0,3 2 1,5-4-1,-5 2 0,-6 0 0,8 0 0,-5 2 0,7 0 0,-4-1 0,-8 1 0,3 2 0,-1-3 0,1 1 0,4-2 0,-6-2 0,-10 1 0,2-1 0,-2-2 0,-16 4 0,35-3 0,-15 1 0,-20 2 0,30-2 0,-30 2 0,28 0 0,-5-1 0,-7 1 0,-16 0 0,30 0 0,-30 0 0,17 1 0,-1 1 0,-16-2 0,27 2 0,-11 1 1,-16-3-1,19 2 0,-19-2 0,23-2 0,-23 2 0,23-3 0,-23 3 0,16-7 0,-16 7 0,0 0 0,26-11 0,-26 11 0,0 0 0,21-12 0,-21 12 0,0 0 0,0 0 0,20-9 0,-20 9 0,0 0 0,0 0 0,0 0 0,17 4 0,-17-4 0,0 0 0,0 0 0,20 7 0,-20-7 0,0 0 0,0 0 0,19 5 0,-19-5 0,0 0 0,20 7 0,-20-7-1,16 2-3,-16-2-6,19 14-26,-19-14 1,0 0-1,0 0-1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6.47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104 118 13,'0'0'18,"19"-9"-6,-19 9 1,23-5 0,-23 5-2,18-2 1,-18 2-3,0 0 1,0 0 0,0 0-2,12 16-1,-12-16-1,0 0-1,0 0 0,0 0-1,4 23-2,-4-23 0,7 29 1,-2-6-1,-5 2 0,0 5-1,-2 1 1,-3 5-2,0-7 1,-4 5 0,2-6-1,-5-2 1,3-3-1,0-4 1,-3-3 0,12-16 0,-18 16 0,18-16 1,0 0-1,0 0 0,-21-9 0,21 9 0,-4-19-1,4 19 1,-3-25-1,4 10 0,-1-5 0,6-3 1,3-1-1,-4-10 1,5-4 0,-1-1 0,5-3 0,-1 0-1,-1 1 1,-7 4 0,1 4 0,-1 8-1,-3 6 0,-2 19 1,3-24 0,-3 24-1,0 0 1,0 0-1,-21 0 1,21 0-1,-21 19 0,5-5 0,0 2 0,6 0 0,-6 1 1,5 1-1,-1-3 0,1 1 0,2 4 0,9-20 0,-12 28 0,12-28-1,-12 23 1,12-23 0,-9 15 0,9-15 0,0 0-1,0 0 2,5-17-1,6 1 1,-1-7-1,3 0 1,-3-7-1,3 6 1,-5-4 0,1 12-1,-9 16 1,0 0-1,0 0-2,-12 23-4,10 10-19,0 8-8,-5-8-1,11 11-1,1-18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7.5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160 261 20,'-10'-25'26,"10"25"0,-6-19 2,6 19-9,-10-20-6,-4 5-3,14 15-3,-18-27-1,18 27-2,-12-31-1,12 31 0,0-34 0,0 18-1,5 1 0,-5 15 0,7-27 0,-7 27-1,0-19 1,0 19-1,0 0 1,0 0-1,-21-14 0,21 14-1,0 0 1,0 0-1,0 0 0,0 0 0,-2 16 0,2-16 1,5 31-1,-5-6 1,-5 5 0,1 5-1,-1 2 0,-5 1-1,3-2 1,-2-1 0,0-2 0,2-5-1,3-3 1,1-6 1,1-3-1,2-16 1,-2 25 0,2-25 0,0 0 0,0 0 0,0 0 0,0 0 0,0 0 0,0 0 0,-17-30-1,15 12 0,2-3 1,3-5-1,-3 1 0,0-5 1,2 4 0,0-1 0,0 5-1,-2 2 1,1 3 0,-1 17-1,-3-20 0,3 20 0,0 0 0,0 0 1,0 0-2,0 0-4,7 30-17,5-5-12,-10-8 0,14 15-1,-9-6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9.1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0 890 13,'16'2'21,"-22"-23"1,6 21 2,0 0-12,18-25-2,-18 25 2,2-28-1,-2 28 0,2-30-1,-2 30-1,0-38-1,3 18-1,-5-8-2,6 2-2,-2-4 0,5-2-1,-4-3 0,1 2 0,-3-4 0,3 0 0,-4-2 0,2 2-1,0-1 1,1 1-1,1 0 0,3-2-1,0 2 0,3 4 0,-1 0 1,2 3-1,-4 2 1,-2 3 0,-3 2 0,0 7 0,-2 16 0,-6-22 0,6 22 0,0 0 0,0 0-1,0 0 1,0 0-1,0 0 0,-9 24 0,11-3 0,-2 4 0,4 6 0,-4 1 1,0 5-1,0 2 0,0 3 1,-2 0-1,0 0 0,0 0 0,1-1 0,1-3 0,-2 1 0,2-9 0,0-2 0,0-5 0,2-6 0,-1-1 0,-1-16 0,6 20 1,-6-20-1,0 0 0,5 15 1,-5-15-1,0 0 1,0 0-1,-3 16 0,3-16 1,0 0-1,0 0 0,0 0 0,0 0 1,0 0-1,0 0 0,0 0 0,0 0 0,0 0 0,0 0 1,0 0-1,-9 18 0,9-18 0,1 16 0,-1-16 0,6 21-1,-6-21 1,10 24 0,-10-24 0,13 21 0,-13-21 0,10 16 1,-10-16-1,0 0 0,0 0 1,16-19-1,-14 1 0,0-3 1,-2-3-1,0-6 1,-2-2-1,-2-1 0,-1 1 0,2 2 1,-4 2-1,3 3 0,-1 4 0,3 2 0,4 3 0,3 0 0,-5 16 0,12-26 0,-12 26-1,20-23 2,-20 23-1,12-16 0,-12 16 0,0 0 1,0 0-1,0 0 0,0 0-2,14 32-2,-14-32-5,13 42-11,-5-10-16,-4-11 0,8 7-1,-8-10 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0.3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153 382 43,'-39'-6'29,"39"6"0,-42 7 1,26-5-11,-2 0-9,-1-6-5,19 4-3,-20-3 3,20 3-1,0 0 1,0 0 1,0 0-1,0 0 1,0 0-1,0 0 0,0 0-2,0 0-2,0 0 0,0 0 0,2 17 0,-2-17-1,3 29 0,-1-12 1,2 2-1,-2 4 1,1 0-1,-1 2 1,-2-4 0,2 0 0,-4-4 0,2-17 0,0 30-1,0-30 1,2 21-1,-2-21 0,0 0 0,-2 20 0,2-20 0,0 0-1,3 16 1,-3-16 0,0 0 1,0 0 1,0 0-1,0 0 1,-3-29-1,3 10 1,0-7-1,3-1 0,-1-6 0,3 0-1,2-3 0,2 1 0,-2-2 0,0 4-1,0 0 2,1-1-2,-1 4 2,0-1-2,2 3 1,-4 1 0,4 3 0,-4 3 0,0 5 1,-5 16-1,6-23 0,-6 23 0,0 0 0,0 0 0,0 0 0,0 0 0,0 0 0,0 0 0,0 0 0,0 0 0,0 0 0,0 0 0,0 0 0,0 0 0,-6-21 1,6 21-1,4-16 0,-4 16 0,10-25 0,-10 25 0,14-24 0,-14 24 0,16-19 0,-16 19 0,0 0 0,0 0-1,0 0 1,0 0 0,18 3 0,-18-3 0,7 18 0,-7-18 0,11 28-1,-8-5 1,1 5 0,-4 3 0,-6 8 0,-6 5 1,-2 7-1,-2 0 0,-3-2 0,1 0 0,0-7 0,4-3 1,4-4-1,4-3 0,5-2 0,2-4-1,1-3 1,2-4 0,-1-1 0,-3-18 0,9 26-1,-9-26 1,0 0 0,0 0 0,0 0 0,0 0 1,0 0-1,0 0 0,0 0 1,11-16 1,-11 16-1,0-15 0,0 15-1,0 0 1,-2-18-1,2 18 1,0 0-1,0 0-1,0 0 1,0 0 1,0 0-1,0 0-1,0 0-5,0 0-11,17 0-21,-17 0 0,25 7-2,-7 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1.59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88 249 36,'0'0'27,"0"0"1,-5-16-8,5 16-5,-14-23-2,14 23-4,-13-26-1,13 26-2,-12-26 0,12 26-1,-12-30-2,12 30 0,-7-32-1,7 32 0,1-32-1,-1 32 1,2-29 0,-2 29 1,2-21-1,-2 21 0,0 0 1,4-16-2,-4 16 1,0 0-2,0 0 1,0 0-1,0 0 0,-8 19 0,8-19 1,-8 32-1,1-13 1,3 6-1,1 1 0,1-1 0,0 1 0,2 0 0,2-3 0,-2 0 0,5-5-1,0-3 2,-5-15-2,9 25 2,-9-25 0,0 0-1,0 0 2,9 16-1,-9-16 1,0 0-1,0 0 1,14-25-1,-5 8 0,3-8-1,2-3 1,2-2 0,-2 2-1,1 2 1,-5 3 0,-3 7-1,-7 16-2,0 0-3,0 0-19,18 28-12,-18-28 0,9 40-1,-6-22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2.8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-9 259 50,'0'0'33,"18"-9"1,-18 9-1,-5-23-17,5 23-5,10-23-4,1 6-3,-7-3-1,4 1-1,-1-6 1,4 6 0,-4-4 0,5 4 0,-6-2 0,-6 21 0,12-27-2,-12 27 0,0 0 0,7-15 0,-7 15-1,0 0 0,0 0 1,0 0-1,-10 21 1,10-21-1,-8 28 0,5-9 0,-1 4 0,1-2 0,-1 2 0,3-2-1,4 2 1,-1-4 0,-2-19 0,5 23 0,-5-23 0,9 16 0,-9-16 0,0 0 1,0 0-1,16 7 1,-16-7-1,0 0 1,0 0 0,18-23-1,-18 23 1,15-33 0,-6 15 0,0-5-1,0 2 1,-2 2-1,-2 1 1,-5 18 0,7-23-1,-7 23 1,0 0-1,0 0 0,0 0 0,0 0 0,0 0 0,0 0 0,0 0 0,0 0 0,0 0 0,0 0 0,0 0 1,0 0-1,0 18 0,0-18 0,-1 26 0,1-10 0,0 0 0,0 1 0,0-17 0,-6 29 1,6-29-2,0 19-1,4-1-6,-4-18-23,0 0-7,2 24 0,-2-24-1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4.3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82 779 43,'0'0'33,"0"0"3,-20-14-1,20 14-12,0 0-9,-24-23-4,24 23-4,-13-18-1,13 18-1,-7-26-1,7 26 0,-2-35-1,2 15 1,-1-4-2,-3-1 1,1-1-1,3-1 0,-4-1 0,1 0 0,3-4 0,0 3-1,0-7 1,5 3-1,2-2 0,0 0 0,0 0 1,-3 0-1,1-1 0,0 1 0,2 2 0,-2 5 0,-1 5 0,0 2 0,-3 3 0,-1 18 0,6-21 1,-6 21-1,0 0 0,0 0 0,0 0 0,0 0 0,0 0 0,17 9 0,-17-9 0,14 21 1,-12-5-1,3 1 0,-3 6 0,-2 4 1,0 1-1,-3 5 1,-6-1-1,-2 5 0,2 0 0,-1-1 0,-3 3 0,3-2 1,-2 0-1,1-4 0,4 1 0,2-4 1,3-6-1,0-5 0,4-3 1,-2-16-1,2 23 0,-2-23 1,0 0-1,0 0 0,0 0 0,1 19 0,-1-19 0,-7 20-1,7-20 1,-1 23-1,1-23 1,1 26 0,-1-26-1,4 21 1,-4-21 0,0 0 0,0 0 0,16 16 1,-16-16-1,0 0 0,0 0 0,0 0 1,0 0-1,0 0 0,0 0 1,0 0-1,0 0-2,0 0-2,28 16-8,-28-16-26,21-4-3,-21 4 2,27-7-2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5.4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-2 236 46,'0'0'34,"0"0"2,0 0-2,11-24-13,-11 24-9,10-23-2,-10 23-3,13-30-3,-6 14-1,-7-3 0,2 3 0,-4-1 0,2 17-1,-2-30 0,2 30-2,-2-27 1,2 27 0,0-19-1,0 19 0,0-16 0,0 16 1,0 0-1,0 0 0,0 0 0,0 0 1,0 0-1,0 0 0,0 0 1,0 0-1,0 0 1,-14 16-1,11 0 1,1 3-1,-3 4 0,3 5 0,0-2 1,0 4 0,2 0-1,6 0 1,-3-4-1,4-1 1,-2-6 0,2-3 0,-7-16-2,11 19-2,-11-19-3,0 0-17,0 0-17,16-1 2,-16 1-3,14-20 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6.67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6 128 50,'0'0'35,"5"-16"0,-5 16 1,0 0-16,4-26-7,-4 26-3,4-26-2,-4 26-2,12-25-3,-12 25 0,4-19-1,-4 19-1,0 0 0,1-16-1,-1 16 0,0 0 0,0 0 0,0 0 0,0 0 0,0 0 1,0 0 0,14 18-1,-14-18 1,-5 23 0,2-6 0,-1 5-1,2 3 0,-1 1 0,-4 2 1,-4 1-2,5-1 1,1-1 0,3-8 0,-1-3 1,3-16-1,0 20 1,0-20-1,0 0 1,0 0-1,0 0 1,10-27 0,0 11-1,-5-5 0,0-4 1,2-2-1,2 3 0,-1 1 1,-1 4-1,-7 3 0,0 16 1,-12-16-1,12 16 0,-13 18 0,13-18-1,-18 33 0,18-33-6,-8 42-19,8-19-13,0-23 0,4 31-1,-4-31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10.9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589 15 29,'0'0'29,"0"0"0,12 24 1,-12-24-12,-32 9-8,32-9 1,-24 7-1,24-7-3,-35 17 0,19-1-1,-14-9 0,10 14-1,-10-8-1,6 7-1,-7-4-1,5 6 1,-2-5-1,1 3 1,1-4-1,2 5-1,0-5 1,0 4 0,4-3-1,-4 5 0,2-2-1,3 0 1,1 2-1,5-1 1,0 4 1,2 1-2,0-2 1,3 0-1,1-2 2,2 2-3,3-2 3,-4 0-2,6-4 0,0-1 0,-2 1 0,4 0 0,4-1 0,-4 3 0,1-2 0,1 1 0,0 1 0,-1 0 1,5 0-1,1 0 0,0-1 1,4-1-1,0 2 1,2 1-1,1-1 1,3 0-1,-1 2 1,2 0-1,1 2 0,-1 0 1,0 1-1,2-1 1,2 0-1,2 2 1,-2-4-1,2 5 1,-4 1 0,4 0-1,0 1 1,0 2 0,-2-3-1,1 5 1,-1-2 0,-1-2-1,-1 1 1,0-1-1,2-3 0,0 1 1,-4-1-1,-2 0 0,1-1 0,-1 1 1,-1-2-1,0 0 0,-6 0 0,-2 1 0,2 3 0,-2-1 0,-3-1 0,1 2 0,-1-3 0,-3 1 0,3 0 0,-3 1 1,-1-5-1,0 2 0,2 0 0,-2 0 0,-2 2 0,2-1 1,-2 3-1,1 3 0,-2 0 0,2 6 1,-2-2-1,-1 5 0,0 3 1,0 2-1,-2 1 0,2 0 1,-3-2-1,1 0 0,1-1 0,-3-1 0,1-2-1,-1-1 0,-3-3 0,1-1 1,1-2-1,-4 0 0,4 4 1,-8 0-1,-2 0 1,-1 3-1,1 2 1,-1 2 0,-3 2 0,1 6-1,-4-1 1,6 0 0,-3 4 0,5-3 0,-1-1 0,1 1 0,1-1 0,0 0 0,4 1 0,0-1 0,2-3 0,0 3 0,-1-1 0,1 0 0,2-3 0,-1-3-2,3 0 2,3-3-2,2-3 2,2 3-2,2-3 2,-1 1-2,3 1 2,3 1 0,2-1 0,0 0 0,2 1 0,0-1 0,2 2 0,1-3 0,1-4 0,-1 0 0,-1-4 0,0 0 0,0 0 0,-1-3 0,3-4 0,-2-4 0,5 2 0,-1-2 0,1 0 0,0-3 0,0-1 0,3-1 0,-1 0 0,0-1 0,0 1 0,-2 0 0,1-2 0,1 0 0,-2-4 0,2 0 0,0-2 0,-3 1 0,-1-3 0,1-1 0,-3-2 0,1-2 0,1 1 0,-1-2-1,-1 1 1,3-4 0,-3 0 0,3-1 0,1-1 0,0-1 0,1 0 0,3-1 0,-2-1 0,0 0 0,0-2 0,4 0 0,0-2 0,3-2 0,-1-3 0,0 0 0,1-4 0,2 0 0,3-6 0,-3 2 0,2-1 0,-1-1 0,-1 1 0,-2-3 0,3 1 0,-3-2 0,1 1 0,1-3 0,-1 0 0,-1 2 0,1-4 0,-3 0 0,1-1 0,0 1 0,-3-2 0,-2 2 0,-1 0 0,2-2 0,-2-1 0,0 1 2,2-3-2,-2 3 2,2-1-1,2-1 1,0 0-2,1 3 2,3-1-2,-1 4 0,3 0 0,1 4 0,-2-1 0,2 3 0,1 1 0,-1 0 0,2 1 0,-2 2 0,0 1 0,0 4 0,-1-2 0,-1 2 0,2 1 0,-3 2 0,-1 2 0,1 1-1,-2-1 1,-1 0 0,3 2 0,-1-2 0,3 2 0,-1 0 0,0 0 1,1 0-1,-1 2 0,2 0 0,0-1 0,1 3 0,-5 2 0,2-3 0,3 3 0,-1-3 0,4 1 0,1 0 0,1-1 0,0-1 0,1 0 0,5-2 0,-3 0 0,4-2 0,2 0 0,-4 0 0,4-1 0,-2-1 0,2 2 0,-1-3 0,-1 1 0,-4-2 0,2 3 0,1-5 0,1 3 0,-2-2 1,-3-3-1,-1 3 0,1-4 0,-3-2 0,1 2 1,-4-2-1,0 2 0,-2 0 0,1 0 0,-1-2 0,-2 6 0,2 0 0,-1-4 0,-3 1 1,-1-1 1,0 0-1,1-2 0,-1 1 0,-2-1 1,-2-2-2,-2 2 0,0-2 0,-2-1 0,-2-3 0,-1-1 0,0 0 0,-3-4 0,1 0 0,-2-1 0,-2 1 0,-2 0 0,1 4 0,-5-2 0,1 1 0,-3 3 0,-1 0 0,-2 1 0,-2-1 0,4-3 0,-4 1 0,1 0 0,-1 0 0,-2-2 0,0 0 0,-1 0 0,-1 3 0,-1-1 0,-1 0 0,1 2 0,-2-1 0,0 3 0,-4 1 0,2 2 0,0 0 0,-2 2 0,0 0 0,-2 0 0,-2 0 0,1 0 0,-3 2 0,1-2 0,-2 0 0,-1 2 0,3-2 0,-4 1 0,2 3 0,-4 0 0,1 1 0,-1-1 0,-1-1 0,-3 3 0,-2 1 0,3 4 0,-1 0 0,-1 2 0,1-2 0,-2 5 0,1-1 0,-1 3 0,3 1 0,-5 1 0,-1-2 0,0 2 0,0 2 0,1-1 0,-1 2 0,0-1 0,-2 2 0,4-2 0,-1 0 0,3-2 0,-4 2 0,1-3 0,1 3 0,-4-4 0,4 0 0,-3-1 0,-1-2 0,-2-1 0,2 3 0,2-1 0,2 1 0,1-3 0,3-1 0,1 0 0,0 0 0,4 0 0,0-4 0,0 2 0,3-4 0,-1 0 0,-2 1 0,3-3 0,-3 3 0,4-3 0,-3 0 0,3 3 0,-2-3 0,-1 1 0,3 1 0,0-1 0,-1-1 0,1 0 0,-1-1 0,-5 2 0,2-3 0,-2 1 0,2-2 0,-6 0 0,4-1 0,-1-1 0,-1 2 0,4-2 0,-4 0 0,2-6 0,-4 1 0,2 1 0,-1 1 0,-1-3 0,0 2 0,3 1 0,-5 1 0,2 4 0,1 1 0,-1-1 0,-1 2 0,-1 1 0,-5 2 0,4-1 0,-1 1 0,1 2 0,1-1 0,1-1 0,-2 4 0,3-2 0,0 2 0,1 0 0,-1 0 0,2 2 0,2-2 0,0 2 0,0 0 0,0-1 0,4 3 0,-2-2 0,0 0 0,1-1 0,1 1 0,2 2 0,-1 0 0,1 1 0,1-1 0,-3-1 0,1 3 0,1-1 0,0 5 0,-3-3 0,3 0 0,-2 1 0,-1-1 0,5 4 0,-3-2 0,-1 2 0,0-2 0,-1 4 0,1-6 0,0 6 0,1-4 0,-1 1 0,0 1 0,-1-2 0,3 2 0,0-2 0,18 2 0,-32-4 0,16 4 0,-1-2 0,-1 2 0,-1-1 0,19 1 0,-35-2 0,17 0 0,-3 2 0,-1 0 0,0 2 0,0-2 0,22 0 0,-35 2 0,17-2 0,-1 3 0,1 1 0,18-4 0,-32 4 0,32-4 0,-29 3 0,29-3 0,-32 6 0,16-3 0,-1 1 0,1 0 0,16-4 0,-30 7 0,30-7 0,-33 9 0,33-9 0,-31 11 0,31-11 0,-30 11 0,30-11 0,-29 11 0,29-11 0,-26 11 0,26-11 0,-26 11 0,26-11 0,-26 13 0,26-13 0,-22 13 0,22-13 0,-17 11-6,17-11-4,-16 4-17,16-4-14,0 0-1,0 0 1,0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2.1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108 90 25,'0'-26'30,"0"26"2,16-28 1,-9 9-9,-7 19-4,0-18-1,0 18-4,0 0-4,-16 12-2,-1-10-2,4 17-1,-2-3-2,2 18 0,-3-1-2,6 13 0,1-1-1,7 8 0,0 2-1,4-1 1,0 4 1,0-7-2,-1-4 1,1-4 0,-4-8 0,-1-5-1,-1-9 1,1-6-2,3-15-2,0 0-3,-9-15-9,2-13-24,7-9-2,0-6 1,-2-4-1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2.5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37 30 50,'-23'-4'31,"23"4"3,0 0-1,-16-12-13,16 12-7,0 0-3,0 0-1,0 0-2,16-12-2,-16 12 0,39-2-1,-9 0-1,5 6-1,6-4-1,5 7 0,-2-4-1,0 2 1,-2-3-1,-5 2 1,0-3-1,-7 1 1,-9 2-2,-21-4-1,23 15-3,-23-15-7,-3 20-25,-6 3-1,-9 0 1,3 3-2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2.8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19 79,'32'5'35,"-17"-5"-2,10 6 1,0 4-26,-7-12-1,8 13-2,-8-8-2,8 8-1,-3-6 0,7 4 0,-2-7-1,6 0 0,-2-2-1,3-6 0,2 3-2,-5-15-5,8 11-13,-8 0-15,-11-12 1,1 14-2,-15-11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1.3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586 1675 68,'0'0'33,"0"-16"-1,0 16 1,0 0-22,-34-21-1,34 21-2,-40-14-1,22 12-1,-10-10 1,9 8-1,-8-6-1,6 1-1,0-5 0,1 0-2,-1-9 0,2-2 0,-2-3-1,1 0 0,1-5 1,-1-2-1,3-4 0,3 2 0,-2-5 0,5 2 0,0-3 0,1 1-1,1-2 1,0 2-1,-3 0 0,1-2 0,-1 5 1,3-1-1,0 3 0,0 0 0,2 0 0,2 2 1,0 3-2,1 1 2,2-1-2,-1 2 2,5 0-1,-1 2 0,1-2 0,4 1 0,1-3 0,0 2 0,1-2 0,3 3 0,-4-1 2,-2 3-2,2 1 0,1 3 0,-3 2 0,2 2 0,-4 1 0,4 2 0,-1 1 0,1-3 0,-7 18 0,9-23 0,-9 23 0,5-16 0,-5 16 0,0 0 0,0 0 0,0 0 0,0 0 0,0 0 0,0 0 0,0 0 0,0 0 0,12-17 0,-12 17 0,0 0 0,14-20 0,-14 20 0,22-22 0,-22 22 0,17-22 0,-17 22 0,18-15 0,-18 15 0,0 0 0,0 0 0,0 0 0,0 0 0,0 0 0,0 0 0,0 0 0,0 0 0,0 0 0,0 0 0,0 0 0,0 0 0,0 0 0,0 0 0,0 0 0,0 0 0,0 0 0,0 0 0,0 0 0,0 0 0,0 0 0,0 0 0,-16 5 0,16-5 0,-26 18 0,6-8 0,4 4 0,-3 0 0,3 2 0,-3-2 0,3 0 0,16-14 0,-25 19 0,25-19 0,-16 13 0,16-13 0,0 0 0,0 0 0,0 0 0,-16 9 0,16-9 0,0 0 0,0 0 0,9-16 0,-9 16 0,7-20 0,-7 20 0,18-26 0,-6 10 0,2-1 0,0-1 0,2 2 0,-2 0 0,-14 16 0,23-21 0,-23 21 0,0 0 0,18-14 0,-18 14 0,0 0 0,0 0 0,0 0 0,0 0 0,0 0 0,0 0 0,0 0 0,0 0 0,0 0 0,0 0 0,0 0 0,0 0 0,0 0 0,0 0 0,0 0 0,-12 16 0,12-16 0,-15 19 0,15-19 0,-23 30 0,9-10 0,0 1 0,0-2 0,-5 4 0,-1 0 0,3-2 0,1-4 0,5-1 0,11-16 0,-21 23 0,21-23 0,0 0 0,0 0 0,0 0 0,16-9 0,-16 9 0,19-19 0,-19 19 0,29-30 0,-14 14 0,1 0 0,2-1 0,0 1 0,-1-3 0,3 3 0,-20 16 0,26-23 0,-26 23 0,23-14 0,-23 14 0,0 0 0,18-7 0,-18 7 0,0 0 0,23-4 0,-23 4 0,19-5 0,-19 5 0,21-5 0,-21 5 0,16 0 0,-16 0 0,7 17 0,-10-1 0,3 4 0,-4 6 0,4 4 0,-2 1 0,4 3 0,-4-4 0,4 0 0,2-4 0,-1-1 0,4-6 0,-1-2 0,-6-17 0,14 20 0,-14-20-7,16 9-27,-1-15-6,3-1-2,0-3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3.7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75 58,'0'0'33,"0"0"1,15-11-1,-15 11-17,0 0-2,0 0-2,0 0-4,0 0-1,7 16-2,-7-16 0,0 25-2,2-8 0,-4 1-2,2 7 0,-1-1 2,1-1-2,-4-4 1,4-1-1,0-18 2,-2 21-2,2-21 1,0 0-1,4-25-1,1 6 0,4-4 0,2-1 0,-1-3-1,3 1 1,3 7 0,-1 1 0,1 4 0,0 5 0,2 4 0,-18 5 0,26-7 0,-26 7 0,20 0 0,-20 0 0,16 3-1,-16-3 2,0 0-2,10 21 2,-10-21-1,7 29 0,-7-29 0,7 29 0,-5-13 0,-2-16 0,7 23 0,-7-23 0,0 0 0,0 0 0,0 0 0,0 0 0,12-23 0,-4 4 0,2-2 0,3-2 0,2-2 0,1 4 0,4 4 0,-1 1 0,-1 7 0,-18 9 0,24-3 0,-24 3 0,18 21 0,-13-4 0,1 6 0,-3 2 1,-3 1-1,4 7 0,-1-1 1,-3-6-1,0-3 2,4-2-2,-4-5 1,0-16-1,0 0-1,0 0-2,0 0-4,-9-33-7,11 13-25,-6-2-2,4-3 1,0-1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4.3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212 20 74,'14'-17'37,"-14"17"0,0 0 1,0 0-22,-20-5-3,20 5-5,0 0-2,0 0-2,0 0 0,21 22-2,-5-11 0,7 7 0,-1 3-1,4 9 2,-3 3-1,-4 7 0,-5 3 0,-1 2 0,-11-3-2,-4 8 0,-5-8 0,-7 2 0,-8-6 0,-2-1 0,-4-9 0,-2-3 0,-2-7 0,0-11 0,0-6 0,4-11 0,5-4 0,-3-13 0,10 8-11,-11-23-7,15 10-23,1-1-1,1 5 1,1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4.6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-8 57 89,'4'-21'36,"-4"21"1,0 0 1,5-19-27,16 22-3,-21-3 0,43-7-2,-8 2-1,13 7-1,1-6-1,8 4-1,1-1 0,2-1-2,2 5-1,-13-8-6,8 10-29,-22-1-4,-10 1 0,-25-5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0:00:12.8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20 627 9,'-16'2'15,"16"-2"-6,-16 2 1,16-2 0,0 0-2,0 0 0,0 0 0,0 0 1,0 0-1,-7 17-3,7-17 0,0 0-2,16 18 1,-16-18 0,16 12-1,-16-12 0,21 11 0,-21-11 0,23 12 1,-23-12-2,18 11 1,-18-11 0,23 10 0,-23-10 0,26 5-1,-26-5 1,30-3-1,-14-2 0,7 3 0,-5-2-1,3 3 0,-21 1-1,32 0 1,-16 1-1,1 5 1,-17-6-1,32 8 1,-14-8 0,5 0 0,0-3 0,0-1 0,1-4 1,1 1-1,-2-2 1,-2 2-1,-5 0-1,-16 7 1,25-7-1,-25 7 1,0 0-1,19 10 0,-19-10 0,0 0 0,27 16 0,-27-16 0,28 5 0,-9-5 0,1-1 0,-1-3 1,1 1-1,-3 1 0,-17 2 0,27-4 0,-27 4 1,21 0-1,-21 0 0,19 4 0,-19-4 0,29 2 0,-14-2 0,5-2 0,-2 0 0,3 0 1,0-1-1,0-1 0,2 1 0,-2-1 0,-1 1 0,-4-1 0,-1 1 0,3 1 0,-2 0 0,0 2 0,-16 0 0,25-2 1,-25 2-1,28-1 0,-28 1 0,26-2 0,-26 2 0,30-4 1,-12 3-1,-18 1 0,33-4 0,-33 4 0,32-3 0,-14 3 0,-2 0-1,0 0 2,1 1-1,3 1 0,-1-2 0,2 0 0,0-2 0,4 2 0,3-1 0,1-3 0,-3 1 1,6-3-1,-4 3 0,2-2 1,-2 1-1,-1 1 0,-4-1 1,0 0-1,0 3 0,-7-1 0,3-2 1,-1 1-1,1 1 1,2-1-1,0-1 1,1 1-1,-3-1 1,6-3-1,-4 4 1,4-1-1,-2 1 1,-2-4-1,0 3 1,-2-1-1,3 3 1,-5 0-1,3 4 0,-3 0 0,-1-2 0,2 7 0,-2-4 0,1 3 0,3-3 0,1 1 0,0-4-1,2 1 2,2-4-1,3 3 0,-1-4 1,1 4-1,-2-1 0,1 1 1,-3 0-1,1 3 0,-2-1 1,2 3-1,-2-1 0,3-3 0,-3 1 0,4 0 0,1 0 0,0-1 0,0-1 1,-1-1-1,-2 1 0,1-2 0,-1 2 0,-4-2 0,7 0 0,0-1 0,1 1 1,-3-5-1,2 4 0,1 1 1,-1-2-1,2 3 0,-5 1 0,-2-2 0,-2 2 0,0 0 0,0 0 0,0 0 0,2 0 1,-3 0-1,-1 0 0,-1-6 0,-1 6 0,-1 4 1,0-6-2,0 4 2,-16-2-1,21 4 0,-21-4 0,25 12 0,-9-7 0,2 2-1,-1-3 1,3 1 1,4-2-1,3-3 0,1 0 0,-3 0 0,-1-1 0,-2-1 1,-1 0-1,0 2 0,-3 0 0,1 2 0,0 0 0,4 1 0,-1-1 0,2-2 0,1 2 0,0-2 0,-4 0 0,0-2 0,-5 2 0,-16 0 0,25-2 0,-25 2 0,16 4 0,-16-4 0,17 1 0,-17-1 0,34 2 0,-13-2 0,4 2 1,-2-4-1,0 2 0,-4-2 0,0 2 0,-19 0 0,22 4 0,-22-4 0,15 7 0,-15-7 0,22 7 0,-6-3 0,1-3 1,6 3-1,2-4 0,1 2 0,-1-4 1,2 2-1,-1 0 0,-1 2 0,3-1 0,-2 1 0,-3 0 1,2 1-1,2 1 0,-1-2 0,2 1 0,2 1 0,-3-4 0,-3 1 0,5-2 0,-1-1 1,0 2-1,2-2 0,-2-1 0,1 1 0,-3-2 0,4 3 1,-2-3-1,-1 2 0,-6-1 0,2 3 1,-7-2-1,0 0 0,-16 2 0,21 2 0,-21-2 0,19 5 0,-19-5 0,22 6 1,-22-6-1,31 1 0,-8 1 0,2 0 0,0-2 1,-2 0-1,0 0 0,-2 2 0,-2-1 0,2 3 0,-5-2 0,2 1 1,0-1-1,1 1 0,2-1 1,2 2-1,4-4 0,-1 0 0,2-2 0,2 0 1,2-1-1,0 1 0,0-3 0,1 1 1,-3 1-1,0 1 0,0 0 0,-1 2 0,1 0 1,0 0-1,0 0 0,1 2 0,1-4 0,0 2 0,0-2 0,-2 2 0,-4-1 0,-1 1 1,-4 0-1,-2 0 0,1 1 0,-1 1 0,2 0 0,2 0 0,6-2 0,2-2 0,3 0 0,1-1 0,1-3 0,-1 1 0,-2 0 0,-4 0 0,-5 1 0,-1 0 1,-3 3-1,-3 1-1,1-2 1,-18 2 0,32 0 0,-13 0 1,4-2-1,4 0 0,1 2 0,-2-1 0,-1-1 0,2 0 1,1 4-1,-2-2 0,3 3 0,-3-1 0,0 2 0,4-3 0,8 1 0,-3 0 0,2 0 0,2-2 0,-4-2 0,2 0 0,0 0 0,-3 1 0,1-1 0,-3-2 0,0 1 0,1-1 0,-1 3 0,1-1 0,-3 2 0,2-2 0,-4 4 0,1-2 0,-1 2 0,-3-2 0,1 0 1,1 0-1,1-2 0,0-2 0,2 1 0,2-1 0,3 1 1,-1-1-1,-3 3 0,0-1 0,-5 2 0,2 2 0,-1-2 0,-3 3 0,3 1 0,-1-1 0,3 1 0,2-3 0,1-1 0,3 2 0,1-4 0,-1 2 0,-5-1 0,0-3 0,-3 2 0,-1 2 0,-1 2 0,-1 0 0,-1 1 0,0 1 1,6 1-1,1 0 0,1 1 0,3-3 0,-1 1 0,1-2 1,0-4-1,-1 0 0,-1-2 0,-4 3 0,2-3 0,-3 1 0,3 1 0,-2 0 0,0 2 0,2 0 0,0 2 0,0 0 0,2-2 0,-2 0 0,0 0 0,-2 0 0,-1 0 0,-4 0 1,1-2-1,-3 0 0,1 0 0,-3 2 0,0-1 0,1 2 1,-1-1-1,1 4 0,-1 3 0,-1 0 0,1 0 0,2 2 1,1 0-1,2-2 0,1-4 0,1-1 0,1-6 0,-1 1 0,3-1 0,-3-1 0,2-2 0,-1 2 0,-4 1 0,0 1 0,-4 3 0,1-2 0,-3 2 0,1-2 0,-2 4 0,0-4 0,1 0 0,3 2 0,-1-3 0,1 1 0,-1-1 0,-1 1 0,-2 2 1,-1 2-1,-15-2 0,29 5 0,-10-2 0,2 3 0,4-3 0,3-1 0,2 0 0,4 0 0,3-2 0,0-2 0,-2 0-1,1 0 1,-8 2 0,0 0 0,-3 0 0,-4 0 0,-2 0 0,1 2 0,-1 2 0,2-3 0,1 1 0,2 0 0,1 0 0,3 1 0,-5-1 0,4-2 0,-4 2 0,-2 1 0,0-3 0,0 2 0,2-2 0,4 2 0,-1-2 0,2 0-1,0 0 1,3-2 0,-1 0 0,0 0-1,-6 1 1,1-1 1,1-2-1,-1 3 0,-2-3 0,0 2 0,-2 2 0,0-1 0,1 1 0,-3 0 0,-1 1-1,-1-1 1,-1 4 0,0-2 1,-16-2-2,23 5 1,-23-5 0,26 5 1,-26-5-1,27 4 0,-27-4 0,30 3 0,-11-3 0,1-2 0,1 2 0,2 0 0,-2 0 0,4 0 0,-2 0 0,0 0 0,1 0 0,3 0 0,-6 0 0,4 0 0,0 0 0,-1 0 0,1 0 0,1-1 0,-3 1 0,0-2 0,0 0 0,-3 0 0,1 1 0,-2-3 0,-1 4 0,5 0 0,-2 0 0,0 0-1,0 2 1,4 0 0,-2-1 0,2 3-1,1-1 1,-3-1 0,2 0 0,1 0 0,4-4 0,-1 2 0,1 0 0,1-2 0,3 0 0,0 1 0,-1-3 0,1 1 0,1 1 0,4-2 0,-2 1 0,2 1 0,-1-1 1,5-1-1,-3 2 0,1-1 0,-6 1 0,-1 0 0,-1 0 0,-3 2 0,-1-1 0,-1 1 0,-2-2 0,3 0 0,1-1 0,3-1 0,-1 1 0,3-3 0,-5 3 0,0 1 0,-3 0 0,-3 1 0,3-1 0,-8 4 0,3-2 0,-3 0 0,2 0 0,2 0 0,4-4 0,1 2 0,0 1 0,2-1 0,-2 0 1,1 2-1,2-2 0,1 2 0,3 0 0,1-1 0,-1 1 0,4 0 0,3-2 0,2 2 0,0-2 0,-1 2 0,-3 0 0,-1 0 0,0 2 0,-4 0 0,1-2 0,-3 0 0,-1 0 0,5 0 0,-2 0 0,-1 0 0,-2-2 1,-2 0-1,0 0 0,0 1 0,-4-1 0,-5 0 0,2 0 0,-1-1 0,0 1 0,0-2 0,1 1 0,3-1 0,1 1 0,1-6 0,5 4 1,-3-6-1,2 6 0,-4-4 0,-1 2 0,-2 0 0,3 5 0,-5 2 0,-4 0 0,6 6 0,-7-5 0,3-1 0,5 6 0,-1-6 0,-2 2 0,2-2 0,-4 0 0,-2-6 0,8 6 0,-6-2 1,-2 2-1,1-1 0,-3 1 0,5-2 0,-1 2 0,0-2 0,0 2 0,2 0 0,0-5 0,5 5 0,-3-5 0,5 5 0,-5-6 0,5 3 0,-4-2 1,6 1-1,-6 1 0,3 1 0,1 0 0,-2 0 0,0 2 0,4-1 0,-2 1-1,0 1 1,3 1 0,-1-2 0,2 2 0,1-2 0,0 0 0,-1 0 0,-1 0 0,3-2 0,-3 2 0,1-2 0,-4 1 0,-2-1 1,2-2-1,-2 3 0,2-1 0,-3 0 0,-1 0 0,-1 0 0,0 1 0,-2 1 0,1-2 0,-1 0-1,-3 2 2,1-2-1,-2 1 0,1 1 0,1-2 0,0 2 0,0-2 0,0 2 0,2-2 0,0 2 0,2-1 0,2 1 0,-5 0 0,5 0 0,-2 0 0,-1 0 0,3 0 0,-2 0 0,1 1 0,4 1 0,-3 0 0,3 0 0,-6-2 0,5 1 0,-1 1 0,0 0 0,0 0 0,0-1 0,-1 1 0,-1 0 0,6 0 0,-4 0 0,1 5 0,-1-6 0,-3 5-1,-1-5 1,1 5 0,-2-6 0,0 0 0,2 0 1,-4-6-1,0 5 0,0-5 0,0 6 0,-1-5 0,-1 5 0,-1 5 0,0 1 0,6 1-1,-3-6 1,4 8 0,2-5 1,1 1-1,0 2 0,-1-4-1,-1-6 2,-3 5-1,0-1 0,0-1 0,-2 4 0,-1-4 0,-3 0 0,1 0 0,1 5 0,2-3 0,-3 3 0,-2-1-1,3-2 1,1 1 0,-1 1 0,2-3 0,1 1 0,-3 0 0,-1-2 0,1 0 1,-3 2-2,3-4 2,-1 2-1,-2 0 0,0 2 0,-16-2 0,33 0 0,-13 1 0,3-1 0,1 2 0,3-2 0,-1 2 0,4-2 0,0 2 0,0-2 0,-3 1-1,-1 1 2,-4 0-1,-1 0 0,0-2-1,-2 0 1,4 0 1,4 0-1,1-2 0,-2 0 0,6 0 0,-2 2 1,4-1-1,-4 1 0,0 1 0,-5 1 0,-6 0 0,4 1 0,-4-1 0,1 2 0,-1-3 0,2 1 1,-3-2-1,3 2 0,-1-2 0,-1 0 0,-1 0 0,-2 2 0,-16-2 0,30 1 0,-13-1 0,4 2 0,1 2 0,-1-2 0,3 1 0,6-1 0,0 0 0,0-1 0,0-1 0,0 2 0,0-2 0,4-2 0,-4 2 0,-3 0 0,3-1 0,0 1 1,-4 0-1,6 0 0,-4 0 0,0-2 0,1 2 0,-1-2 0,-2 2-1,-1-2 1,-4 2 0,2 0 0,0 2 1,-4-2-1,-1 2 0,2-2 0,-3 0 0,3 0 0,1-2 0,-4-1 1,3-1-1,5-1 0,-3 1 0,-2 1 0,5-1 0,-4 2 0,2 1 0,-2 1-1,0 0 2,-1 0-2,1 0 2,2 0-1,0 0 0,3-2 0,2 0 0,-1 2 0,1-2 0,-3 2 0,1 0 0,-1 0 0,1 0 0,-1 2 0,-2-2 0,2 0 0,3 0 0,0-2 0,4 1 0,0-1 0,-2 0 0,0-1 0,2 1 0,-4 0 0,0 0 0,-1 2 0,-3 2 0,5 0 0,-1 0 0,-3 1 0,3 1 0,2-1 0,0-1 1,2 0-1,-1-1 0,-2-1 0,2-1 0,3-1 0,-1-2 0,3 3 0,-5-1 0,5-2 0,3 3 0,-4-1 0,-2 0 0,5 2 0,-7 2 0,5-2 0,-1 0 0,-7 2 0,4-2 0,3 0 0,-5 0 0,2 0 0,0-2 0,-8 2 0,5-2 0,1 2 0,-6 0 0,-2 2 0,1-2 0,-4 2 0,0-1 0,1-1 0,-3 2 1,3-2-1,-1 2 0,-1-4 0,3 2 0,6-2 0,-1 1 0,1-1 0,3 2 0,-2-2 1,2 0-1,-2 2 0,0 0 0,-1 2 0,-6 0 0,2 0 0,-4 1 0,1 1 0,4-1 0,-1 2 0,2-1 0,2-2 0,-1-1 1,-1-1-1,10 0 0,0 0 0,-1-1 0,1 1 0,-6-2 0,2 2 0,5 0 0,1 2 0,-7-1 0,3 3 0,-6 1 0,4-1 0,7 1 0,-5-1 1,-1 1-1,1-2 0,-1-1 0,3 0 0,-1 0 0,-8-1 0,3-1 1,2 0-1,-2 2 0,-1 0 1,-2 0-1,3-2 0,4 1 0,4-1 1,-3 0-1,1 2 0,-7-2 0,2 0 0,2-2 0,-7 2 0,-6 0 0,4 0 0,-23 0 0,27 0 0,-8-1 0,-19 1 0,34-2 0,-11 0 0,-7 2 0,-16 0 0,31-2 0,-31 2 0,29-1 0,-29 1 0,21 0 0,-21 0 1,17-4-1,-17 4 0,20-5 0,-20 5 0,21-5 0,-21 5 0,19-4 0,-19 4 0,0 0 0,23-2 0,-23 2 0,16-1 0,-16 1 0,0 0 0,25-2 0,-25 2 0,23-2 0,-23 2 0,21-2 0,-21 2 0,16 2 0,-16-2 0,0 0 0,23 2 0,-23-2 0,0 0 0,28 9 0,-28-9 0,23 5-1,-23-5 2,21 5-1,-21-5 0,21 5 0,-21-5 0,16 2 0,-16-2 0,0 0 0,18 2 0,-18-2 0,0 0 0,23 0 0,-23 0 0,0 0 0,23-2 0,-23 2 0,16 0 0,-16 0 0,0 0 0,0 0 0,16 2 0,-16-2 0,0 0 0,0 0 0,0 0 0,0 0 1,0 0-1,0 0 0,5-18 0,-5 18 0,0 0 0,19-14 0,-19 14 0,23-10 0,-23 10 0,0 0 0,27-9 0,-27 9 0,0 0 0,0 0 0,0 0 0,0 0 0,23-4 0,-23 4 0,0 0 0,16-5 0,-16 5 1,0 0-1,17-9 0,-17 9 0,0 0 0,0 0 1,23-19-1,-23 19 0,0 0 0,0 0 0,13-21 0,-13 21 1,17-16-1,-17 16 1,2-16-1,-2 16 0,-4-23 0,4 23 1,-1-15-1,1 15-1,-2-20 1,2 20-1,-9-19 1,9 19-2,5-25 2,-5 25-1,13-26 1,-13 26 0,0-28 0,0 28 0,9-25 0,-9 25 0,12-23 0,-12 23 0,-2-22 0,2 22 0,0-20 0,0 20 0,4-21 0,-4 21 0,-2-21 0,2 21 0,-7-21 0,7 21 0,9-19 0,-9 19 0,0 0 0,7-20 0,-7 20 0,0 0 0,16-10 0,-16 10 0,0 0 0,0 0 0,0 0 0,0 0 0,0 0 0,0 0 0,14-19 0,-14 19 0,0 0 0,2-23 0,-2 23 0,19-20 0,-19 20 0,14-15 0,-14 15 0,0 0 0,0 0 0,0 0 0,20-11 0,-20 11 0,0 0 0,0 0 0,0 0 0,0 0 0,0 0 0,0 0 0,0 0 0,0 0 0,-18 2 0,18-2 0,0 0-3,16 7-2,-16-7-12,0 0-20,0 0-2,0 0 1,0 0-1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0:09:58.6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0:09:59.8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505 1039 25,'0'0'26,"0"0"2,0 0-1,-23 10-10,23-10 0,-28 2-3,28-2-2,-37 2-1,19 3-3,-10-12-2,6 9 0,-4-8-1,7 6-2,-6-7 0,4 2 0,-4-5-1,6 1 0,-3-3 0,22 12 0,-30-29 0,18 14 0,-2-5 0,5 1-1,-5-2 1,7 2-1,0-4 1,-2 0-2,-3-5 2,3 0-2,-2-2 1,4-2-1,2-1 1,-2-2-1,1-1 1,6 1-1,0 2 1,-1 3 0,2-2 0,3 6-1,0 0 1,4 3 0,-2 0-1,-1 2 0,0 0 1,4 3-1,-9 18 0,16-30 0,-16 30 0,11-24 0,-4 8-1,-2 0 2,-5 16-2,12-26 2,-10 10-2,3 0 1,1 0 0,-6 1 0,0 15 0,7-22 0,-7 22 0,10-21 0,-10 21 0,6-17 0,-6 17 0,0 0 1,0 0-1,14-16 0,-14 16 0,0 0 0,0 0 0,0 0 0,0 0 0,0 0 0,0 0 0,-6-16 0,6 16 0,0 0 0,0 0 0,-1-17 0,1 17 0,0 0-1,-11-23 1,11 23 0,0 0 0,0 0 1,0-18-1,0 18 0,0 0 0,0 0 0,0 0 1,0 0-1,0 0 0,-21 25 0,21-25 0,-23 24 0,9-6 0,-4 0 0,-1-1 0,5-1 0,-6-2-1,20-14 1,-28 23 0,28-23 0,0 0 0,0 0 0,0 0 0,0 0-1,0 0 1,0 0 0,0 0 0,11-20 1,-11 20-2,24-24 1,-8 12 0,2-1 0,-1 1 1,-1 3-1,2 4-1,0 3 2,1 2-1,-1 0-1,3 5 2,0-1-1,7 1-1,1 0 1,-5 3 1,-1-3-2,-2 5 2,-3 4-1,-6 7 0,-6 2-4,-3 11-2,-13-13-17,4 10-15,1 1-1,0-4 0,7-5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44.288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-10 1598 23,'0'0'15,"0"0"0,0 0-2,0 0-3,0 0-1,0 0-3,0 0-2,0 0-1,0 0-1,0 0-1,0 0 1,0 0 0,2-17 1,-2 17 1,-2-16-1,2 16 0,0-19 0,0 19 0,2-20-1,-2 20 0,2-18-1,-2 18 0,2-17 0,-2 17-1,5-16 0,-5 16 0,8-17 0,-8 17 0,7-16 0,-7 16 0,0 0 0,17-22 0,-17 22 0,11-17 1,-11 17 0,11-20-1,-11 20 1,15-24-1,-15 24 1,18-26-1,-18 26 0,18-25 0,-18 25 0,21-26 1,-21 26-1,16-28-1,-16 28 1,13-24-1,-13 24 1,11-23-1,-11 23 1,13-26-1,-13 26 1,11-20 0,-11 20 0,13-22 0,-13 22 0,15-24 0,-15 24 0,20-26 0,-20 26 0,21-24 0,-21 24 0,22-26 0,-22 26 0,22-27 0,-22 27 0,20-26 0,-20 26 0,22-27 0,-22 27 0,22-28 0,-22 28 0,21-24 0,-21 24 1,14-20-1,-14 20 0,15-20 0,-15 20 0,17-20 0,-17 20 0,16-20-1,-16 20 1,21-22 0,-21 22 0,16-21 1,-16 21-1,17-18 0,-17 18-1,13-17 1,-13 17 0,13-18 1,-13 18-1,16-18 0,-16 18 0,0 0 0,21-20 0,-21 20 0,9-17 0,-9 17 0,0 0 0,20-24 0,-20 24 0,17-22 0,-17 22 0,20-24 0,-20 24 0,24-22 0,-24 22 0,22-22 0,-22 22-1,18-20 1,-18 20 0,19-17 0,-19 17 0,0 0 0,20-18 0,-20 18 0,0 0 0,20-18 0,-20 18 0,0 0 0,19-22 0,-19 22 0,17-17 0,-17 17 0,20-16 0,-20 16 0,18-17 0,-18 17 0,19-15 0,-19 15 0,18-12 1,-18 12-1,20-13 0,-20 13 1,23-17-1,-23 17 1,27-24 0,-27 24 0,28-25-1,-28 25 1,28-26-1,-28 26 1,22-24 0,-22 24-1,22-16 1,-22 16-1,22-15 1,-22 15-1,22-15 1,-22 15 0,22-16 0,-22 16-1,26-15 1,-26 15 0,24-20-1,-24 20 1,22-19-1,-22 19 0,22-16 0,-22 16 0,17-15 0,-17 15 0,0 0 1,22-13-1,-22 13 0,20-7 1,-20 7-1,22-7 1,-22 7-1,24-9 1,-24 9 0,26-10-1,-26 10 0,22-9 1,-22 9-1,19-5 0,-19 5 1,20-4-1,-20 4 1,17-4-1,-17 4 1,18-3-1,-18 3 1,20-2-1,-20 2 0,21-4 0,-21 4 1,20-5-1,-20 5 0,20-4 0,-20 4 1,22-6-1,-22 6 0,23-3 0,-23 3 0,20-6 0,-20 6 0,20-3 0,-20 3 1,22-6-1,-22 6 0,22-4 0,-22 4 0,24 0 1,-24 0-1,24-1 0,-24 1 0,32-2 0,-32 2 0,31-4 1,-14 4-1,-17 0 0,29-4 0,-29 4 1,24-1-1,-24 1 0,17 1 0,-17-1 1,0 0-1,20 2 0,-20-2 0,20 4 1,-20-4-1,21 2 0,-21-2 0,24 3 0,-24-3 1,22 0-1,-22 0 0,20 2 0,-20-2 0,17 4 0,-17-4 0,18 4 0,-18-4 1,20 3-1,-20-3 0,24 6 0,-24-6 0,24 3 0,-24-3 0,28 2 0,-28-2 0,28 4 0,-28-4 0,27 2 0,-27-2 0,28 2 2,-28-2-2,26 1 0,-26-1 0,20 2 0,-20-2 0,18 0 0,-18 0 0,19 2 0,-19-2 0,16 0 0,-16 0 0,17 2 0,-17-2 0,18-2 0,-18 2 0,19 2 0,-19-2 0,18 0 0,-18 0 0,21 0 0,-21 0 1,20 0-1,-20 0 0,24-2 0,-24 2 0,20 0 0,-20 0 0,24 2 0,-24-2 0,24 2 0,-24-2 0,26 2 0,-26-2 0,29 1 0,-12-1 1,-17 0-1,31 2 0,-31-2 0,32 0 1,-32 0-1,31 2 0,-31-2 0,28 4 0,-28-4 0,29 5 0,-29-5 0,32 8 0,-16-7 0,1 3 0,1 0 0,1 0 0,1-1 1,-2 1-1,3 0 0,-3-3 0,4 3 0,-3 2 0,1 1 1,0-2-1,2 3 1,2-5-1,0 5 1,-3-3-2,3 3 2,-4-3-1,4-3 0,-2 2 0,2-1 0,-2-1 0,2 2 1,0-2-1,-2-1 0,2 1 0,-3 0 0,1 0 0,-4 2 0,1-1 0,-19-3 0,33 9 0,-33-9 0,31 10 0,-14-5 0,-1 1 0,-16-6 0,32 13 0,-32-13 0,29 11 0,-29-11 1,30 9-1,-30-9 0,25 11-1,-25-11 2,24 5-2,-24-5 2,24 8-1,-7-5 0,-17-3 0,28 8 0,-28-8 0,27 7 0,-27-7 0,32 9 0,-16-5 0,-16-4 0,28 11 0,-28-11 1,28 13-1,-28-13 0,25 13 0,-25-13 0,23 16 0,-23-16 0,24 17 0,-24-17 0,25 12 0,-25-12 0,30 13 0,-12-7 0,-1-1 0,0-1 0,-1 1 0,1 3 0,-1-3 0,-16-5 0,30 15 0,-30-15 0,27 17 1,-27-17-1,26 16 0,-9-7 0,-17-9 0,26 19 0,-26-19 0,27 20 0,-10-9 0,-17-11 0,29 20 0,-29-20 0,28 20 0,-28-20 0,28 20 1,-28-20-1,27 22 0,-27-22 0,26 21 0,-26-21 0,28 18 0,-28-18 0,26 15 0,-26-15 0,24 14 0,-24-14 0,24 15 0,-24-15 0,18 18 0,-18-18 0,20 17 1,-20-17-1,21 18 0,-21-18 0,18 20 0,-18-20 0,20 19 1,-20-19-1,19 22 0,-19-22 0,22 18 0,-22-18 0,22 17 0,-22-17 0,24 14 0,-24-14 0,22 15 1,-22-15-1,21 18 0,-21-18 0,20 19 0,-20-19 0,18 18 0,-18-18 0,17 17 0,-17-17 1,18 16-1,-18-16 0,17 13 0,-17-13 0,18 17 0,-18-17 0,19 16 0,-19-16 0,18 15 1,-18-15-1,22 14 0,-22-14 0,24 13 0,-24-13 0,22 11 0,-22-11 0,23 11 0,-23-11 0,22 10 0,-22-10 0,22 9 0,-22-9 0,24 7 0,-24-7 0,24 4 0,-24-4 0,18 5 0,-18-5 0,21 4 0,-21-4 0,16 4 0,-16-4 1,19 3-1,-19-3 0,22 6 0,-22-6 0,22 2 0,-22-2 0,26 3 0,-26-3 0,26 4 0,-26-4 0,25 4 0,-25-4 0,24 5 0,-24-5 0,28 6 0,-28-6 0,28 7 1,-28-7-2,24 6 2,-24-6-1,27 7 0,-27-7-1,24 7 2,-24-7-1,26 8 0,-26-8 0,28 7 0,-28-7 0,27 7 0,-27-7 0,30 8 0,-14-5 0,-16-3 0,30 8 0,-30-8 0,30 12 1,-14-8-1,-16-4 1,28 13-1,-28-13 1,24 13 0,-24-13-1,22 14 1,-22-14-1,22 12 0,-22-12 0,20 9 0,-20-9 0,22 11 0,-22-11 0,24 16 0,-24-16 0,21 17-1,-21-17 1,22 18-1,-22-18 1,20 17-1,-20-17 1,20 11-1,-20-11 1,19 11 0,-19-11 0,20 11 0,-20-11 0,19 11 0,-19-11 0,20 14 0,-20-14 0,20 19 0,-20-19 0,24 20 0,-24-20 0,24 20 0,-24-20 0,26 24 0,-26-24 0,29 20 0,-12-11 0,-17-9 0,30 19 0,-30-19 0,31 18 0,-13-9 0,-1 0 0,0-1 0,-17-8 0,29 18 0,-29-18 0,30 20 0,-30-20 0,25 22 0,-25-22 0,26 22 0,-26-22 0,26 24 0,-9-11 0,-17-13 0,29 26 0,-29-26 0,30 24 1,-30-24-1,29 25 0,-29-25 0,28 28 0,-28-28 1,26 31-1,-15-14 0,3 1 0,1 2 1,2 0-1,1 1 1,-1-1-1,1 2 1,-1-4-1,3 4 1,-3-2 0,1 2 0,-5-3 0,-2 3 0,0-2-1,-2 0 1,-1-1 0,-1 1 0,1-2 0,-3 2-1,2-1 1,1-3 0,-4 1-1,-1 1 1,1-1 0,0-1-1,-4 1 1,1 1 0,-2-1-1,-1 1 1,-2-2 0,4 3 0,-4-1-1,3 2 0,-5 2 0,2 0 0,-1 2 0,1 0 0,-1-2 0,1 2 0,0-2 1,-1 2-1,-1-6 1,1 2-1,-5 1 1,7 1-1,-7 0 1,5 2-1,-4-1 0,1 5 1,-1-2-1,2 1 1,1 3-1,-1-3 0,1-1 0,-1 0 1,0-1-1,1-1 1,-3-4-1,3 4 0,-3 0 0,0 0 1,-2 0-1,0 0 0,0 1 0,0 1 1,-1 0-1,0-2 0,0-2 0,0 0 1,-1 0-1,0-2 0,-2-2-1,2 1 1,0-3 0,2 1-1,11-17 0,-24 29 0,24-29 0,-20 28 0,20-28 1,-20 27-1,20-27 1,-24 24 0,24-24 0,-24 26 1,24-26-1,-24 27-1,24-27 1,-21 30 0,21-30 0,-25 31 0,25-31 0,-28 33 0,28-33-1,-28 29 2,28-29-2,-29 26 1,29-26 0,-26 26 0,26-26 0,-24 23 0,24-23 0,-24 26 1,24-26-1,-26 28 0,26-28 0,-26 29 0,26-29 0,-27 29 0,27-29 0,-26 30 0,26-30 0,-24 29 0,24-29 0,-22 28 0,22-28 0,-24 25 0,24-25 0,-24 24 0,24-24 0,-26 26 0,26-26 0,-31 26 0,31-26 0,-30 24 0,30-24 0,-28 23 0,28-23 0,-25 21 0,25-21 0,-23 16 0,23-16 0,-20 13 0,20-13 0,-24 17 0,24-17 0,-26 18 0,26-18 0,-33 20 0,15-7 0,-1 0 0,3 0 0,-3-2 1,1 2-1,-2-1 0,-1 1 0,1 2 0,-2-2 0,0-2 0,-2 3 0,0-1 0,0 0 0,0 0 0,2-2 0,0 2 0,1-2 0,1 2 0,0-2 0,-2 0 0,1 0 0,1 2 0,0-1 0,-1 1 0,-1-2 0,-4 4 0,2-4 0,-1 4 0,1-2 0,0 1 0,-2-1-1,2 2 2,-2-4-2,4 2 1,2 0 0,-2-2 0,-2 1 0,1-1 0,-1 0 0,2 0 0,-2 0 0,-1 0-1,-5 4 1,2-2-2,1 0 2,-1 0-2,0 0 2,3-2-2,-1 1 2,0-1-2,4-3 2,0-1 0,0 2 0,3-1 0,-1 1 0,-2 0 0,1 2 0,1-2 0,0 4 0,1-2 0,-1 0 0,-2 2 0,2-2 0,-1 2 0,1 0 1,2-2-1,1 0 0,-1 0 0,1 0 0,0 2 0,17-13 0,-29 23 0,12-10 0,17-13 0,-29 26 0,12-13 0,17-13 0,-33 29 0,15-14 0,-3-2 0,1 1 0,-2 1 0,2 0 0,-1-2 0,-1 3 0,4-3 0,-1 0 0,19-13 0,-29 24 0,29-24 0,-28 25 0,28-25 0,-26 30 0,26-30 0,-24 26 0,24-26 0,-24 27 0,24-27 0,-24 28 0,24-28 1,-22 23-1,22-23 0,-20 24 0,20-24 0,-22 26 0,22-26 0,-22 26 0,22-26 0,-22 25 0,22-25 0,-28 28 0,28-28 0,-31 28 0,14-16 0,0 1 0,-3 2 0,2-2 0,-6 1 0,2 1 0,-1 0 0,-2 3 0,-1-1 1,2 1-1,0 0 0,-2 1 0,2 1 1,0-2-1,2 1 0,0-1 0,3-1 1,-1 1-1,0 0-1,-1 1 1,5-3-2,-1 1 2,17-17-1,-29 31 0,12-15 0,17-16 1,-28 24 0,28-24 0,-29 26 0,29-26 0,-28 28 0,28-28 0,-26 23 0,26-23 0,-22 26 0,22-26 0,-20 24 0,20-24 0,-20 20 0,20-20 0,-17 19 0,17-19 0,-20 16 0,20-16 0,-26 20 0,26-20 0,-26 19 0,26-19 0,-27 20 0,27-20 0,-24 14 0,24-14 0,-17 13 0,17-13 0,0 0 0,-24 11 0,24-11 0,-17 6 0,17-6 0,-20 7 0,20-7 0,-26 9 0,26-9 0,-29 11 0,29-11 0,-32 13 0,14-5 0,1-1 0,-1-2 1,1 1-2,-1-1 2,0 1-1,-1-1 0,-1 3 0,-2 1 0,-2 0 0,0 2 0,0 2 0,-4 2 0,0 1 0,-3 1 0,0-1 0,1-1 0,3 2 0,-1-5 0,0-1 0,1-1 0,-1 1 0,2-2 0,0-2 0,-1 0 0,1 1 0,-4 3 0,3-2 0,-1 0 0,2 0 0,2-1 1,2 1-1,0-2 0,2-1 0,-1-3 0,3-1 0,1-2 0,1-2-1,-5 1 1,1-3 0,0 2 0,-2-2 0,0 4 0,-1-1 0,3-1 0,0 2 0,1-2 0,3 0 0,-3 0 0,19 2 0,-31-5 0,31 5 0,-30-10 0,30 10 0,-27-9-1,27 9 1,-26-9 0,26 9 0,-24-13 0,24 13 0,-26-13 0,26 13 0,-26-18 0,26 18 0,-27-22 0,27 22-1,-26-27 1,15 10 0,-2-3 0,0 0 0,-2-2-1,4-2 2,-2 2-2,0-2 1,-1 0 0,-3 0 0,4 2 0,-3 0 0,1 0 0,2 0 0,-2 2 0,2 0 0,-2 3 0,4-1 0,11 18 0,-25-32 0,25 32 0,-21-29 0,21 29 0,-26-29 0,15 12 0,0 1 0,0-6 0,-2 3 0,0-3 0,4 0 0,-4 0 2,-1 2-2,3 0 1,-1-2-1,1 3 1,0-1-1,-2 2 1,2 1-2,2 1 1,0-3 0,2 1 0,-3 0 0,3-2 0,-2 1 0,1-1 0,-1-2 0,2 0-1,-1 0 1,1-2 0,0 0 0,-3 0 0,3 2 0,0-3 0,-1 1 0,1-2 0,-2 0 0,-1 1 0,3-1 0,-2-2 0,0-1 0,1 0-1,1-4 1,-2 1 0,1 1 0,1 0 0,-2 0 0,1-2 0,1 1 0,-2 3 0,3 0 0,-1 1 0,-1 1 0,3 1-1,-1 0 2,1 2-2,3 1 1,-2-1 1,2-4-1,1 2 2,1 1-2,0-3 2,1-3-2,1 0 2,0 0-2,0-1 2,2 1-2,-3-6 0,1-1 0,2-4 0,-2-1 0,3-1 0,-1 0 0,0 0 0,1 0 0,-1 4 0,3 1 0,-1 4 0,1 4 0,-1 2 0,-1 1 0,5 1 0,-3 1 0,2 0 0,0-1 0,-1 1 0,3 0 0,-2-1 0,-2-1 0,1-1 0,1 0 0,-2 3 0,1-2 0,-3 1 0,-1 1 1,2 0-1,1-1 0,-2 1 2,-1 0-1,0-3 0,-2 0 0,1-1 0,1 1 0,3-2 0,-1 3 0,-2 1-1,3 1 0,-3 2 0,-1 0 0,3-2 0,-1 1 1,-1 1-1,2-2 0,-1 0 0,1 1 1,-1-3-1,1 1 0,1 3 0,-1-2 1,-4 2-1,1 0 0,-1 2 0,-4 2 0,6-2 0,-2 2 1,0 0-1,-1-2 0,1 0 0,0 0 0,0 0 0,2 1 1,-2 1-1,-1 0 0,-1 2 0,-1-2 1,-1 1-1,0 1 1,2-2-1,-4-4 0,0 4 0,-1-2 1,-1-1-1,-1 3 0,3 0 1,-3 0 0,1 3-1,6 17 1,-9-27-1,9 27 1,-11-30-1,4 14 1,-1-1-1,3-1 0,-3 2 0,1-5 1,0 3-1,-3-2 0,3 0 0,-2 1 1,2 1-1,-3 0 0,-3 1 0,2-3 1,0 0-1,-3-2 0,1-2 0,0-4 1,-2 1-1,-2 1 0,-1 0 0,-1-1 0,3 1 1,-6 0-1,1 4 0,-3-2 0,4 4 0,0-2 0,1 2 1,1 2-1,1 1 0,17 17 0,-27-27 0,27 27 0,-24-22 0,24 22 0,-19-15 0,19 15-1,-20-15-2,20 15-4,-20-20-8,20 20-24,-6-20 0,6 20-1,11-19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0:10:01.2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-11 70 38,'0'0'28,"6"17"1,-6-17 0,0 0-11,0 0-5,0 0-2,0 0-1,19 4-3,0-2 0,-3-8 0,9 5-2,-4-6-1,11 3 0,-5-5-2,4 2 0,5-3-1,-3 3 0,-1-2 0,-4-2-1,-5 1 0,-2 3 1,0 3-1,-21 4-1,22-3-3,-22 3-4,0 0-15,0 0-12,0 0 0,-2 17-1,2-17 0</inkml:trace>
  <inkml:trace contextRef="#ctx0" brushRef="#br0" timeOffset="-399.0229">-5-429 31,'-13'-25'28,"13"25"2,0 0-1,0 0-11,0 0-4,-14-21-2,14 21-3,0 0-2,23-3 0,-23 3-2,28-7-1,-8 0 1,6 7-2,-1-4-1,8 1-1,1-1 1,1 0-2,-1-1 0,5 2 0,-4-3 0,-5 3-1,0 1-3,-30 2-12,25-12-18,-25 12 0,0 0-1,-11 31 1</inkml:trace>
  <inkml:trace contextRef="#ctx0" brushRef="#br0" timeOffset="-742.0423">226-419 13,'0'-26'25,"0"26"2,2-21 1,-2 21-8,0-18-1,0 18-2,0 0-3,-11-19 0,11 19-5,0 0-1,-5 28-1,-2-12-2,5 16-1,-5-3-1,3 12-1,-1 1 1,0 5-1,-2-3-1,5 0 0,0 2 0,2-7-1,0-4 1,2-7-1,0-7 1,-1-5-2,-1-16 1,0 0-3,0 0-3,-7-32-9,9 4-21,-7-5 1,-4-6-2,4 2 0</inkml:trace>
  <inkml:trace contextRef="#ctx0" brushRef="#br0" timeOffset="1001.0569">501-204 38,'0'0'28,"0"0"4,0 0 0,16 12-14,-16-12-2,-3 16-1,3-16-5,-2 23-3,2-23-1,-2 28-1,2-28-1,-5 30-2,5-30 0,-2 28-1,2-28 1,0 28-1,0-28 0,0 21-1,0-21 1,0 0 0,0 19-1,0-19 0,0 0 1,0 0 0,0 0-1,0 0 1,2-26-1,-2 26 1,2-32-1,-1 13 1,1-4-2,5 6 2,2-1-1,-4 2 0,8 0 0,-13 16 0,28-26 0,-28 26 0,32-18 0,-32 18 0,23-10 0,-23 10 0,21 2 0,-21-2 1,10 15-1,-10-15 0,7 25 1,-7-25-1,6 26 0,-6-26 0,3 29 0,-3-29 0,6 22 1,-6-22-2,5 16 1,-5-16 0,0 0 0,0 0 0,0 0 0,0 0 1,0 0-1,0 0 0,0 0 0,17-14 1,-17 14-1,15-23 1,-15 23-1,19-24 0,-19 24 0,19-18 0,-19 18 0,23-12 0,-23 12 0,20-2 0,-20 2 0,16 12 0,-16-12 0,12 21 1,-7-5-1,1 0 0,-1 0 0,-3 0-1,-2-16 2,7 26-2,-7-26 2,9 28-2,-9-28 2,3 23-1,-3-23 1,0 25-1,0-25 1,-2 26-1,2-26 1,-7 18-1,7-18-1,0 0 0,0 0-1,0 0-2,0 0-6,-9-18-16,13-1-12,3-1 1,-3-4-1,4-1 1</inkml:trace>
  <inkml:trace contextRef="#ctx0" brushRef="#br0" timeOffset="2128.1217">1170-471 70,'-19'14'36,"19"-14"-2,-23 16 2,2-20-21,21 4-4,0 0-3,0 0-2,0 0-2,16 12 0,1-17 0,10 5 0,1-7 1,13 5-2,1-7 0,11 2 0,-5-5-1,5 2-1,1-1 1,4-1-2,1 3 1,-6 0 0,-7 0 1,-6 4-2,-5 5 0,-5 4 0,-5 1 0,-25-5-3,25 19-3,-25-19-16,0 0-16,-2 21-3,2-21 1,0 0-1</inkml:trace>
  <inkml:trace contextRef="#ctx0" brushRef="#br0" timeOffset="1683.0962">1469-440 33,'0'0'31,"0"-19"3,0 19-2,0 0-7,0 0-3,0 0-6,-22 12-6,22-12-2,-12 16-3,12-16-2,-9 18 0,9-18-1,2 17 0,-2-17-1,11 23 1,-3-7-1,5 0 1,4 5 0,-2 0 0,-1 5 0,-6-3 0,1 5 0,-5 0-1,-4 2 0,-5 0 0,-8 2 0,-4-2 0,-3-1-1,-3-4 1,2-4-1,-4-5 1,4-6-1,-4-3 0,2-14-2,6 0 0,-3-8-2,20 15-3,-30-36-6,27 21-18,-6-6-8,2-1 0,3 1 1,-1-1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1T19:30:16.1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<inkml:trace contextRef="#ctx0" brushRef="#br0" timeOffset="-1.11816E8">34 20 14,'0'0'27,"0"0"3,0 0 1,0 0-12,0 18-1,0-18-1,-6 30-5,6-30-3,-7 37-1,0-18-1,9 16-1,-9-5-2,11 9 0,-8-2-1,8 5 0,-6 2-1,5 5 1,-3-2-2,7-1 1,-3 1-1,3-3 0,2-5 0,-2-7-1,0-6 0,0-8 0,-7-18-2,0 0-2,16-16-2,-20-23-7,15 9-5,-15-17-11,6-4-6,2 3-4,-8-8 4,9 18 1</inkml:trace>
  <inkml:trace contextRef="#ctx0" brushRef="#br0" timeOffset="-1.11816E8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<inkml:trace contextRef="#ctx0" brushRef="#br0" timeOffset="1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<inkml:trace contextRef="#ctx0" brushRef="#br0" timeOffset="-1.11816E8">553 124 18,'0'0'24,"16"-4"-1,-16 4-6,15-10 1,-15 10-1,18-7-3,-2 9-2,-16-2-2,30-6-2,-30 6-2,34-3 0,-34 3-3,35-7-1,-16 0 0,2 2-1,1-2 0,-3-2-1,-3 3 1,2-2-1,-18 8 0,23-7-2,-23 7-1,17 0-4,-17 0-7,0 0-8,0 0-11,2 21 0,-2-21 0,0 0 2</inkml:trace>
  <inkml:trace contextRef="#ctx0" brushRef="#br0" timeOffset="-1.11816E8">613 259 3,'0'0'20,"0"0"4,0 0-6,0 0-1,0 0 0,21 7-4,-21-7-2,21-3 0,-3 3-2,-18 0-2,35-12-2,-16 1-2,6 4-1,-5-2-1,1 4 0,2 0-1,-4-4-3,4 7-5,-23 2-6,32-16-6,-9 16-8,-11-21-3,16 18 1</inkml:trace>
  <inkml:trace contextRef="#ctx0" brushRef="#br0" timeOffset="-1.11816E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<inkml:trace contextRef="#ctx0" brushRef="#br0" timeOffset="-1.11816E8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77 17,'-11'18'24,"11"-18"0,0 0 1,0 0-13,0 0-2,0 0-3,0 0-2,0 0 0,19 0-1,-19 0 0,27-4 0,-8 6 0,1-4 0,1 6-1,-2-4 0,6 3-1,0-3-1,5-2-1,5-1-2,-7-9-5,11-1-9,-4 5-11,-10-17-2,14 14 0,-16-13 1</inkml:trace>
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<inkml:trace contextRef="#ctx0" brushRef="#br0" timeOffset="428.0245">593 81 19,'0'0'22,"0"0"2,-17-7 1,17 7-14,0 0-3,0 0 0,16 5 0,-16-5-3,0 0 0,22-2-1,-4 4 0,0-7-1,3 5 0,-5-6-1,5 3 0,-2-1-1,-1 1 0,3 1-4,-5-2-6,-16 4-13,35-3-6,-35 3-1,27-9 1</inkml:trace>
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8:40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7295 8552,'0'0,"0"0,0 0,0 0,0 0,0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9:28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9023 4969,'0'0,"0"0,0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77 17,'-11'18'24,"11"-18"0,0 0 1,0 0-13,0 0-2,0 0-3,0 0-2,0 0 0,19 0-1,-19 0 0,27-4 0,-8 6 0,1-4 0,1 6-1,-2-4 0,6 3-1,0-3-1,5-2-1,5-1-2,-7-9-5,11-1-9,-4 5-11,-10-17-2,14 14 0,-16-13 1</inkml:trace>
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<inkml:trace contextRef="#ctx0" brushRef="#br0" timeOffset="428.0245">593 81 19,'0'0'22,"0"0"2,-17-7 1,17 7-14,0 0-3,0 0 0,16 5 0,-16-5-3,0 0 0,22-2-1,-4 4 0,0-7-1,3 5 0,-5-6-1,5 3 0,-2-1-1,-1 1 0,3 1-4,-5-2-6,-16 4-13,35-3-6,-35 3-1,27-9 1</inkml:trace>
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<inkml:trace contextRef="#ctx0" brushRef="#br0" timeOffset="-452.0258">34 20 14,'0'0'27,"0"0"3,0 0 1,0 0-12,0 18-1,0-18-1,-6 30-5,6-30-3,-7 37-1,0-18-1,9 16-1,-9-5-2,11 9 0,-8-2-1,8 5 0,-6 2-1,5 5 1,-3-2-2,7-1 1,-3 1-1,3-3 0,2-5 0,-2-7-1,0-6 0,0-8 0,-7-18-2,0 0-2,16-16-2,-20-23-7,15 9-5,-15-17-11,6-4-6,2 3-4,-8-8 4,9 18 1</inkml:trace>
  <inkml:trace contextRef="#ctx0" brushRef="#br0" timeOffset="527.03">553 124 18,'0'0'24,"16"-4"-1,-16 4-6,15-10 1,-15 10-1,18-7-3,-2 9-2,-16-2-2,30-6-2,-30 6-2,34-3 0,-34 3-3,35-7-1,-16 0 0,2 2-1,1-2 0,-3-2-1,-3 3 1,2-2-1,-18 8 0,23-7-2,-23 7-1,17 0-4,-17 0-7,0 0-8,0 0-11,2 21 0,-2-21 0,0 0 2</inkml:trace>
  <inkml:trace contextRef="#ctx0" brushRef="#br0" timeOffset="842.0482">613 259 3,'0'0'20,"0"0"4,0 0-6,0 0-1,0 0 0,21 7-4,-21-7-2,21-3 0,-3 3-2,-18 0-2,35-12-2,-16 1-2,6 4-1,-5-2-1,1 4 0,2 0-1,-4-4-3,4 7-5,-23 2-6,32-16-6,-9 16-8,-11-21-3,16 18 1</inkml:trace>
  <inkml:trace contextRef="#ctx0" brushRef="#br0" timeOffset="1517.086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<inkml:trace contextRef="#ctx0" brushRef="#br0" timeOffset="5062.2896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10.5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 0 35,'7'25'23,"-7"-25"-3,0 0-1,-6 23-4,6-23-3,8 33-2,-8-33-3,5 35 0,-5-35-1,7 37 0,-7-37-1,9 37 1,-9-21-2,5 3 0,-5-3-1,4 1 0,-6-1-1,5 4 0,-3-3 0,0 1-1,0 1 0,2 0 0,-2 1 0,5-1 1,-3 0-1,3 3 0,-1-3-1,1 0 1,2-3 0,0 2 0,-7-18 0,13 31 0,-13-31 0,10 30-1,-3-14 1,-1 0-1,-1 0 1,0 1-1,-1-1 0,1 1 1,0-1-1,-5-16 0,13 28 0,-13-28 1,12 29-1,-7-14 0,-5-15 0,9 28 1,-5-12-1,-4-16 0,7 28 0,-7-28 0,10 28 0,-10-28 0,15 29 0,-15-29 0,10 22 0,-10-22 0,11 22 0,-11-22 0,5 17 1,-5-17-1,0 0 0,11 21 0,-11-21 0,0 0 0,10 21 0,-10-21 0,11 20-1,-11-20-1,7 17 3,-7-17-4,7 19 4,-7-19-4,5 18 3,-5-18-2,5 16 2,-5-16 0,6 16 0,-6-16 0,5 16 0,-5-16 0,0 0 0,9 17 0,-9-17 0,0 0 0,0 0 0,0 0 0,0 0 0,12 16 0,-12-16 0,0 0 0,0 0 0,0 0 0,0 0 0,0 0 0,0 0 0,0 0 0,0 0 0,0 0 0,14 16 0,-14-16 0,0 0 0,0 0 0,0 0-2,0 0-2,0 0-3,0 0-8,0 0-21,0 0 2,-8-18-3,8 18 3</inkml:trace>
  <inkml:trace contextRef="#ctx0" brushRef="#br0" timeOffset="-2223.1271">14 944 5,'0'0'13,"0"0"-3,0 0 0,0 0-1,0 0-1,0 0 0,0 0 0,0 0 1,0 0 1,0 0-2,16-7 1,-16 7-1,0 0 0,0 0-1,19 16 0,-19-16-1,0 0 0,16 19-1,-16-19 0,13 23-2,-13-23-2,7 28 2,-7-28-3,7 28 1,-7-28-2,9 28 2,-9-28-3,7 26 3,-2-8-1,-5-18 1,11 25 0,-11-25-1,10 24 2,-10-24-2,7 23 1,-7-23-1,0 0 1,9 23-1,-9-23 1,0 0 0,11 21-1,-11-21 1,0 0 0,8 21-1,-8-21 1,0 0-1,15 21 1,-15-21-1,0 0 1,12 21-1,-12-21 1,7 16-1,-7-16 1,0 0-1,9 19 0,-9-19 1,0 0-1,9 18 1,-9-18-1,0 0 1,8 16 0,-8-16-1,0 0 1,9 17-1,-9-17 1,7 16-1,-7-16 1,7 18-1,-7-18 1,9 17 0,-9-17-1,0 0 1,11 23 0,-11-23-1,0 0 1,10 19-1,-10-19 0,0 0 0,7 18 0,-7-18 1,0 0-1,11 16 0,-11-16 0,0 0 0,11 16 1,-11-16-1,0 0 0,0 0 0,8 19 0,-8-19 1,0 0-1,0 0 0,6 16 0,-6-16 0,0 0 0,0 0 0,0 0 0,9 17 0,-9-17 1,0 0-1,0 0 0,0 0 0,7 20 0,-7-20 0,0 0 0,8 16 0,-8-16 0,0 0 0,0 0 1,13 19-1,-13-19 0,0 0 0,0 0 0,0 0 0,0 0 0,0 0 0,0 0-2,0 0-4,0 0-19,-4-18-9,4 18 0,-5-35-2,7 19 2</inkml:trace>
  <inkml:trace contextRef="#ctx0" brushRef="#br0" timeOffset="11430.6538">14-415 11,'0'0'16,"0"0"-1,0 0-2,0 0-1,0 0 0,0 0-1,0 0 0,0 0-1,0 0 0,2 18-2,-2-18 0,0 0-2,16 28 1,-16-28-2,5 27-1,-5-27-1,4 31 0,-1-15-2,2 5 1,-1-2 1,-1 6-1,5-4-1,0 4 0,-1-4 0,2 2-1,-2-4 1,-1-1-1,-6-18 1,10 28-1,-10-28 1,7 24-1,-7-24 0,6 25 1,-6-25-1,3 28 0,-1-12 1,1 0-1,-3-16 1,7 28-1,-7-28 1,13 24 0,-13-24 0,14 20 0,-14-20-1,11 15 1,-11-15-1,0 0 1,10 22-1,-10-22 1,5 17-1,-5-17 0,7 21 0,-7-21 0,13 25 1,-13-25-1,12 23 0,-12-23 0,13 21 1,-13-21-1,8 17 1,-8-17-1,4 18 0,-4-18 0,3 16 0,-3-16 0,2 17 0,-2-17 0,4 18 0,-4-18 0,0 0 0,9 17 1,-9-17-1,0 0 0,8 21 0,-8-21 0,6 18 0,-6-18 0,8 25 0,-8-25 0,6 26 1,-6-26-1,3 26 0,-3-26 0,4 21 0,-4-21 0,2 16 0,-2-16 0,1 16 0,-1-16 0,4 18 0,-4-18 0,3 19 0,-3-19 0,6 21 0,-6-21 0,5 18-1,-5-18 1,0 0 0,0 0 0,11 19 0,-11-19 1,0 0-1,0 0 0,8 18 0,-8-18 0,0 0 0,9 21 1,-9-21-2,0 0 2,11 17-2,-11-17 1,0 0-1,0 0-7,0 0-25,0 0 1,-11-26-1,11 26-1</inkml:trace>
  <inkml:trace contextRef="#ctx1" brushRef="#br1">2412 1982,'0'0,"0"0,0 0,0 0,0 0,0 0</inkml:trace>
  <inkml:trace contextRef="#ctx0" brushRef="#br0" timeOffset="13572.7763">913-511 14,'0'0'19,"0"0"1,0 0-1,0 0-2,0 0-3,0 0 1,7 16-2,-7-16-2,0 0-3,8 17-1,-8-17-1,9 27-1,-9-27 2,13 36-2,-8-14-1,6 11 0,-6-3-2,5 7-1,-4-4 0,3 4-1,-4-2-1,2 0 1,-2 0-1,4 1 1,-2-3 1,5 0-1,-1-3 1,3-2 0,2-5 0,2 2-1,-18-25 1,30 28 0,-30-28-1,23 14 0,-23-14 0,0 0 1,17 12-1,-17-12 0,0 0-1,2 18-1,-2-18-4,0 0-6,0 23-13,0-23-7,0 0-2,7 19 0,-7-19 2</inkml:trace>
  <inkml:trace contextRef="#ctx0" brushRef="#br0" timeOffset="14647.8378">1387-455 26,'0'0'19,"0"0"1,0 0 0,0 0-5,0 0-2,0 0-3,0 0-2,0 0 0,9 26-1,-9-26-1,11 29-1,-6-14-1,6 10 1,-4-4-1,5 7 0,1-3-2,2 6 1,1-6-1,4 3-1,-3-5 0,5 3 0,-3 2 1,0 1-2,1 0 1,-4 3 0,0-2-1,-2 2 1,0-6 0,-2 2 0,-3-10-1,5 3 1,-14-21 0,20 26 0,-20-26-1,14 19 1,-14-19-1,0 0 0,14 18 0,-14-18 0,0 0 0,0 0 0,0 0-1,0 0-2,0 0-5,0 0-14,-2-23-11,2 23 1,-2-28-2,2 28 1</inkml:trace>
  <inkml:trace contextRef="#ctx0" brushRef="#br0" timeOffset="15597.8922">1410-889 23,'0'0'22,"0"0"-1,16 18 1,-16-18-4,0 0-2,11 21-2,-11-21 0,14 30-3,-10-13-2,6 10-1,-6-1-3,8 7 1,-3-5-1,5 13-1,-3-10-1,4 6 0,0-7 0,4 2-1,-3-6 0,3 1 0,1-5 0,-1-1-1,-1-3 0,-1 1 1,-4-3-2,1 0 1,-7 0-1,-7-16 1,16 28-1,-16-28 0,12 21 0,-12-21 0,9 16 0,-9-16 0,0 0 0,16 14 0,-16-14-1,0 0 1,0 0 0,0 0-1,19 3-1,-19-3-6,7-15-24,-7 15-4,0 0 1,0 0-1</inkml:trace>
  <inkml:trace contextRef="#ctx1" brushRef="#br1" timeOffset="47700.7282">3383-1585,'0'0,"0"0,0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49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50:19.416"/>
    </inkml:context>
  </inkml:definitions>
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<inkml:trace contextRef="#ctx0" brushRef="#br0" timeOffset="-17401.9953">11560-1910 12,'0'0'25,"0"0"3,27 9 2,-27-9-8,9 16 0,1 1-5,-10-17-3,18 44-4,-9-21-2,12 16-1,-7-8-3,9 12 0,0-5-2,7 8 0,-4-7 0,10 3 0,-6-4-1,0 1 0,0-6 0,1 3 0,-8-8-1,0-2 0,-3-3 0,-8-7-1,4 0-3,-16-16-3,0 0-15,25 17-14,-25-17 2,0 0-2,-7-25 2</inkml:trace>
  <inkml:trace contextRef="#ctx0" brushRef="#br0" timeOffset="-18019.0304">11520-1564 0,'0'0'23,"0"0"2,0 0 2,14 20-6,-14-20 1,14 22-5,-4 0-2,-2-5-5,4 13 0,-2-7-3,6 12-2,-2-7-1,8 9-1,-3-2-1,6-1-1,-2-3 0,0-3 0,1-1-1,-2-1 0,-3-1 0,-3-1 0,-6-3 0,-4 6-1,-3-6 1,-3 3 0,-1-3-3,1-21-1,-2 30-2,2-30-6,0 0-9,0 0-10,0 0-3,3-21 3,-12-5 1</inkml:trace>
  <inkml:trace contextRef="#ctx0" brushRef="#br0" timeOffset="-14031.8025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<inkml:trace contextRef="#ctx0" brushRef="#br0" timeOffset="35520.0315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<inkml:trace contextRef="#ctx0" brushRef="#br0" timeOffset="36764.1028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<inkml:trace contextRef="#ctx0" brushRef="#br0" timeOffset="-21832.2487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<inkml:trace contextRef="#ctx0" brushRef="#br0" timeOffset="-21005.2014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<inkml:trace contextRef="#ctx0" brushRef="#br0" timeOffset="-19365.1076">11103-4243 18,'0'0'19,"0"0"-1,0 0-1,0 0 0,0 0-2,0 0-2,0 0 0,0 0-1,0 0-1,0 0-1,0 0-1,4 17-1,-4-17-1,15 42-1,-6-14-1,12 15-1,-1-1-1,10 7 1,0 0-2,2 7 1,1-6-2,3-3 1,-3-5-2,1-7 1,-8-6-1,-3-8-1,-4-2-6,-19-19-25,0 0-4,0 0 1,0 0-2</inkml:trace>
  <inkml:trace contextRef="#ctx0" brushRef="#br0" timeOffset="-20090.1489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<inkml:trace contextRef="#ctx0" brushRef="#br0" timeOffset="-34846.9929">9717 334 7,'0'0'22,"0"0"4,0 0 1,0 0-7,0 0-3,16-2 0,-5 20-2,-11-18-3,16 46 0,-9-18-4,10 14-3,-2 0-1,11 9 0,-5 0-2,7 3-1,1-4 0,4-1 0,-1-4 0,2-1-1,-4-5 1,-6-11-3,-1 0-1,-23-28-7,30 30-12,-30-30-11,0 0-1,0 0-1,-16-23 2</inkml:trace>
  <inkml:trace contextRef="#ctx0" brushRef="#br0" timeOffset="-35336.0208">9714 714 17,'0'0'24,"0"0"2,23 17 0,-23-17-7,14 25-3,-2-1-3,-6-4-5,15 15 0,-9 0-1,11 14-1,-4-3-1,10 10-2,-6-5 0,5 5-2,-2-7 0,1-3-2,-2-11 1,-1-7 1,-4-8-2,-20-20-1,30 16-6,-30-16-12,5-21-11,-5 21 0,-2-34-2,2 34 2</inkml:trace>
  <inkml:trace contextRef="#ctx0" brushRef="#br0" timeOffset="-33967.9428">9661-585 8,'0'0'20,"0"0"2,0 0-2,0 0-1,0 0-2,0 0-2,2 23-2,6-4-2,-6-1-1,11 12-2,-6 0-1,9 10-2,-4 0-1,6 10-1,-3 1-2,7 8 1,-1 1 0,5 3-1,-1-3 0,1 2 0,-3-6 0,4 0 0,-4-3 0,-4-6 0,1-8-1,-6-9 0,-5-2-1,-2-11-1,0 1-2,-7-18-2,0 0-5,0 0-7,0 0-7,-14-19-7,1-4 0,13 23 1</inkml:trace>
  <inkml:trace contextRef="#ctx0" brushRef="#br0" timeOffset="-32471.8572">9689-1256 32,'20'26'20,"-20"-26"2,12 37-1,-7-11-3,6 4-5,-1 7-1,4-3-3,8 11-3,-3-1 0,6 11-3,-4-1-1,7 4 1,-7 4-2,6-4 2,-8 3-3,2-3 2,-6-5-2,-1-6 1,-2-8-2,-5-9 0,-2-4-4,-3-10-6,-2-16-8,11 21-10,-11-21-1,0 0 0,-20-35 1</inkml:trace>
  <inkml:trace contextRef="#ctx0" brushRef="#br0" timeOffset="-30745.7585">9654-1894 30,'0'0'26,"0"0"0,16 10-3,0 6-3,-4 2-4,2 1-4,7 13-4,-7-1-2,9 12-2,-5 2-1,8 8-1,-3 0-1,6 3 1,-6-3-1,1-1 0,-1-6 0,2-4-1,-2-3 0,-4-11-1,-1 0-5,-18-28-9,16 19-11,-16-19-5,0 0 0,0 0 0</inkml:trace>
  <inkml:trace contextRef="#ctx0" brushRef="#br0" timeOffset="-29468.6855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<inkml:trace contextRef="#ctx0" brushRef="#br0" timeOffset="-27602.5787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<inkml:trace contextRef="#ctx0" brushRef="#br0" timeOffset="-28616.6367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<inkml:trace contextRef="#ctx0" brushRef="#br0" timeOffset="-35848.0503">9668 1278 33,'0'0'24,"0"0"-2,0 0-2,16 1-2,-16-1-3,0 0-3,0 0-2,12 18-2,-12-18 0,16 23-2,-7-7-1,7 14 0,-2 1-1,9 13 0,-4 2-2,11 8-1,-5 4 0,1 0 0,-3-3-1,2-1 1,-2-10-1,0-2 0,-4-8 0,-1-8 0,-4-7-1,-14-19-1,23 16-3,-23-16-7,2-24-18,0 8-3,-13-14-1,6 5 0</inkml:trace>
  <inkml:trace contextRef="#ctx0" brushRef="#br0" timeOffset="-33169.8972">9707-870 31,'12'21'26,"-12"-21"-3,4 29-1,3-10-4,2 9-3,6 4-3,-2 1-3,6 7-2,-3 4-3,9 9 1,-8 0-3,6 3 1,-5-5-1,1 3 0,-1-3-1,2 0 0,-5-1 0,5-5-1,-6-3 1,4-6-1,-4-3 0,-4-8 0,1-1-2,-11-24-2,11 25-9,-11-25-8,0 0-11,-13-16 0,1-10 0,12 26 1</inkml:trace>
  <inkml:trace contextRef="#ctx0" brushRef="#br0" timeOffset="-31606.8078">9693-1667 36,'0'0'24,"10"22"-2,-10-22-2,11 41-2,-6-11-3,4 1-4,5 13-2,-2-3-4,11 10 0,-3 0-2,8 3 0,-3-3-1,7 5 0,-6-1-1,4 1 0,-2-5 1,0 2-2,-3-8 1,0 1 0,-2-4 0,-2-7-1,-3-1 0,-6-10-2,0 4-6,-12-28-9,0 16-13,0-16-1,0 0-1,0 0 2</inkml:trace>
  <inkml:trace contextRef="#ctx0" brushRef="#br0" timeOffset="-25165.4391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<inkml:trace contextRef="#ctx0" brushRef="#br0" timeOffset="-26155.496">10321-1891 22,'0'0'19,"0"0"0,4 16 0,-4-16 1,0 0-2,15 7-1,-15-7 1,23 27-2,-16-12-3,16 21-2,-12-1-3,10 16-2,-5-2-3,5 11-1,-5-4 0,2-2-1,-1-4-1,-2-6 1,-3-9-2,-3-11-3,5 1-7,-14-25-15,0 0-9,0 0 0,-16 2 0,16-2 0</inkml:trace>
  <inkml:trace contextRef="#ctx0" brushRef="#br0" timeOffset="-26675.5257">10215-1502 14,'0'0'26,"0"0"1,0 0-1,16 21-4,-16-21-4,9 24-3,0-2-3,-2-3-4,12 11-2,-5-2-3,9 7-1,-5 5-1,7 6 0,-4 0 0,5 0-1,-5-1 1,-1-3-1,-2-5 1,-4-3-2,2-10-1,-16-24-2,17 23-9,-17-23-10,0 0-8,-5-17-1,-9-6 1,14 23 0</inkml:trace>
  <inkml:trace contextRef="#ctx0" brushRef="#br0" timeOffset="-23612.3504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  <inkml:trace contextRef="#ctx1" brushRef="#br0">8132 5743</inkml:trace>
  <inkml:trace contextRef="#ctx1" brushRef="#br0" timeOffset="120619.8991">6296 5883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2.96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349 896 19,'-11'-17'25,"11"17"3,0 0 2,0 0-15,0 0 2,-4-20-1,4 20-4,0 0 0,0 0-3,-13-18-2,13 18-1,0 0-2,-9-19 0,9 19 0,-13-25-1,2 6 0,7 3 0,-5-8-1,3-2 0,-5-3 0,6-2-1,-6-8 1,3 4-1,-3-7 0,4 3 0,-2 1 0,-1 1 0,1 2 0,4 4-1,-5 4 1,7 5 0,-3 1 0,6 21 0,-7-25 0,7 25-1,0 0 1,-6-19 0,6 19-1,0 0 1,0 0-1,0 0 0,0 0 0,0 0 0,0 0 0,0 0 1,0 0-2,0 0 1,0 0 0,0 0 0,0 0 0,-1-20 0,1 20-1,0-20 1,0 20-1,-2-29 1,0 10 0,0-1 0,0-2-1,0 2 1,2 0 0,-3 1 0,1 3 0,0-1 0,2 17 0,-2-20 0,2 20 0,0 0 0,0 0 0,0 0 0,0 0 0,0 0 1,0 0-1,0 0 0,0 0 0,0 0 1,0 0-1,0 0 1,0 0-1,-13 22 0,8-6 1,-5 7-2,1 4 2,-2 4-1,0 4 1,0-4-1,-4 1 0,2-5 0,2-3 1,2-4-1,9-20 0,-13 20-1,13-20 1,0 0-1,0 0 1,24-35 0,-9 12-1,1-7 1,5 1-1,1-1 2,-7 3-2,3 5 1,-1 5-1,1 10 2,-1 9-1,1 3 0,-1 5-1,-1-3-1,8 11-3,-24-18-8,45 8-25,-20 1-2,-1-4 1,4 8-1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3751-1808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<inkml:trace contextRef="#ctx0" brushRef="#br0" timeOffset="957.0547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<inkml:trace contextRef="#ctx0" brushRef="#br0" timeOffset="2107.1205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<inkml:trace contextRef="#ctx0" brushRef="#br0" timeOffset="3127.1787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<inkml:trace contextRef="#ctx0" brushRef="#br0" timeOffset="4230.2419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<inkml:trace contextRef="#ctx0" brushRef="#br0" timeOffset="5170.2957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<inkml:trace contextRef="#ctx0" brushRef="#br0" timeOffset="6200.3546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<inkml:trace contextRef="#ctx0" brushRef="#br0" timeOffset="6916.3956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<inkml:trace contextRef="#ctx0" brushRef="#br0" timeOffset="7846.4486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<inkml:trace contextRef="#ctx0" brushRef="#br0" timeOffset="9220.5274">8792-1464 1,'0'0'22,"0"0"2,20 25 1,-20-25-5,9 21 0,-9-21 0,10 23-4,4-4-3,-14-19-1,29 37-3,-17-16-3,7 7-1,-3 4-2,4 0-2,-3 3 0,1 3 0,0-4-1,-1 1 0,-1-3 1,0-1-1,-2-10 1,4 4 0,-4-9-1,-14-16 0,25 23 0,-25-23-2,0 0-3,0 0-9,0 0-16,17-18-2,-26-3-2,9 21 1</inkml:trace>
  <inkml:trace contextRef="#ctx0" brushRef="#br0" timeOffset="9766.5584">8858-1759 26,'0'0'20,"-6"-16"0,6 16 0,0 0-2,0 0-2,0 0 0,0 0-4,20 25-2,-20-25-2,17 33 0,-8-10-2,11 9-2,-3-2 0,6 7-1,0-4-1,4 6 0,-3-6 0,5 2 0,-6-7-1,1 0-1,-6-5 1,0-5-2,-4-2-6,-14-16-19,0 0-7,19 3 1,-24-20-2</inkml:trace>
  <inkml:trace contextRef="#ctx0" brushRef="#br0" timeOffset="10901.6235">9223-1399 13,'0'0'23,"0"0"1,0 0-2,0 0-2,0 0-3,9 29-4,3-7-1,-1 7-3,5 7-2,-2 5-2,5 10 0,1-4-1,3 9-1,-4-3 0,2 3-1,-1-5 0,-1 4-1,1-2 0,-3-4 0,3-4-1,-5-2 1,1-6 0,0-6-1,-2-4 0,-1-10-3,-3 1-3,-10-18-12,0 0-13,7 19 0,-7-19-2,0 0 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D27052-D75E-486C-879C-755C783F4F77}" emma:medium="tactile" emma:mode="ink">
          <msink:context xmlns:msink="http://schemas.microsoft.com/ink/2010/main" type="inkDrawing"/>
        </emma:interpretation>
      </emma:emma>
    </inkml:annotationXML>
    <inkml:trace contextRef="#ctx0" brushRef="#br0">6 77 17,'-11'18'24,"11"-18"0,0 0 1,0 0-13,0 0-2,0 0-3,0 0-2,0 0 0,19 0-1,-19 0 0,27-4 0,-8 6 0,1-4 0,1 6-1,-2-4 0,6 3-1,0-3-1,5-2-1,5-1-2,-7-9-5,11-1-9,-4 5-11,-10-17-2,14 14 0,-16-13 1</inkml:trace>
  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  <inkml:trace contextRef="#ctx0" brushRef="#br0" timeOffset="428.0245">593 81 19,'0'0'22,"0"0"2,-17-7 1,17 7-14,0 0-3,0 0 0,16 5 0,-16-5-3,0 0 0,22-2-1,-4 4 0,0-7-1,3 5 0,-5-6-1,5 3 0,-2-1-1,-1 1 0,3 1-4,-5-2-6,-16 4-13,35-3-6,-35 3-1,27-9 1</inkml:trace>
  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BB224D-36A6-46F9-8E20-E32EAB234DC0}" emma:medium="tactile" emma:mode="ink">
          <msink:context xmlns:msink="http://schemas.microsoft.com/ink/2010/main" type="inkDrawing"/>
        </emma:interpretation>
      </emma:emma>
    </inkml:annotationXML>
    <inkml:trace contextRef="#ctx0" brushRef="#br0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  <inkml:trace contextRef="#ctx0" brushRef="#br0" timeOffset="-452.0258">34 20 14,'0'0'27,"0"0"3,0 0 1,0 0-12,0 18-1,0-18-1,-6 30-5,6-30-3,-7 37-1,0-18-1,9 16-1,-9-5-2,11 9 0,-8-2-1,8 5 0,-6 2-1,5 5 1,-3-2-2,7-1 1,-3 1-1,3-3 0,2-5 0,-2-7-1,0-6 0,0-8 0,-7-18-2,0 0-2,16-16-2,-20-23-7,15 9-5,-15-17-11,6-4-6,2 3-4,-8-8 4,9 18 1</inkml:trace>
    <inkml:trace contextRef="#ctx0" brushRef="#br0" timeOffset="527.03">553 124 18,'0'0'24,"16"-4"-1,-16 4-6,15-10 1,-15 10-1,18-7-3,-2 9-2,-16-2-2,30-6-2,-30 6-2,34-3 0,-34 3-3,35-7-1,-16 0 0,2 2-1,1-2 0,-3-2-1,-3 3 1,2-2-1,-18 8 0,23-7-2,-23 7-1,17 0-4,-17 0-7,0 0-8,0 0-11,2 21 0,-2-21 0,0 0 2</inkml:trace>
    <inkml:trace contextRef="#ctx0" brushRef="#br0" timeOffset="842.0482">613 259 3,'0'0'20,"0"0"4,0 0-6,0 0-1,0 0 0,21 7-4,-21-7-2,21-3 0,-3 3-2,-18 0-2,35-12-2,-16 1-2,6 4-1,-5-2-1,1 4 0,2 0-1,-4-4-3,4 7-5,-23 2-6,32-16-6,-9 16-8,-11-21-3,16 18 1</inkml:trace>
    <inkml:trace contextRef="#ctx0" brushRef="#br0" timeOffset="1517.086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  <inkml:trace contextRef="#ctx0" brushRef="#br0" timeOffset="5062.2896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45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50:19.416"/>
    </inkml:context>
  </inkml:definitions>
  <inkml:traceGroup>
    <inkml:annotationXML>
      <emma:emma xmlns:emma="http://www.w3.org/2003/04/emma" version="1.0">
        <emma:interpretation id="{569DC926-FEAE-4A20-9CE7-FFD5BF85DFD0}" emma:medium="tactile" emma:mode="ink">
          <msink:context xmlns:msink="http://schemas.microsoft.com/ink/2010/main" type="inkDrawing" rotatedBoundingBox="14765,13236 26883,4612 30804,10122 18686,18746" rotationAngle="1565862364" semanticType="callout">
            <msink:sourceLink direction="with" ref="{0185A0AD-C887-41E1-A595-3A9EB6547C3A}"/>
          </msink:context>
        </emma:interpretation>
      </emma:emma>
    </inkml:annotationXML>
  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  <inkml:trace contextRef="#ctx0" brushRef="#br0" timeOffset="-17401.9953">11560-1910 12,'0'0'25,"0"0"3,27 9 2,-27-9-8,9 16 0,1 1-5,-10-17-3,18 44-4,-9-21-2,12 16-1,-7-8-3,9 12 0,0-5-2,7 8 0,-4-7 0,10 3 0,-6-4-1,0 1 0,0-6 0,1 3 0,-8-8-1,0-2 0,-3-3 0,-8-7-1,4 0-3,-16-16-3,0 0-15,25 17-14,-25-17 2,0 0-2,-7-25 2</inkml:trace>
    <inkml:trace contextRef="#ctx0" brushRef="#br0" timeOffset="-18019.0304">11520-1564 0,'0'0'23,"0"0"2,0 0 2,14 20-6,-14-20 1,14 22-5,-4 0-2,-2-5-5,4 13 0,-2-7-3,6 12-2,-2-7-1,8 9-1,-3-2-1,6-1-1,-2-3 0,0-3 0,1-1-1,-2-1 0,-3-1 0,-3-1 0,-6-3 0,-4 6-1,-3-6 1,-3 3 0,-1-3-3,1-21-1,-2 30-2,2-30-6,0 0-9,0 0-10,0 0-3,3-21 3,-12-5 1</inkml:trace>
    <inkml:trace contextRef="#ctx0" brushRef="#br0" timeOffset="-14031.8025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  <inkml:trace contextRef="#ctx0" brushRef="#br0" timeOffset="35520.0315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  <inkml:trace contextRef="#ctx0" brushRef="#br0" timeOffset="36764.1028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  <inkml:trace contextRef="#ctx0" brushRef="#br0" timeOffset="-21832.2487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  <inkml:trace contextRef="#ctx0" brushRef="#br0" timeOffset="-21005.2014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  <inkml:trace contextRef="#ctx0" brushRef="#br0" timeOffset="-19365.1076">11103-4243 18,'0'0'19,"0"0"-1,0 0-1,0 0 0,0 0-2,0 0-2,0 0 0,0 0-1,0 0-1,0 0-1,0 0-1,4 17-1,-4-17-1,15 42-1,-6-14-1,12 15-1,-1-1-1,10 7 1,0 0-2,2 7 1,1-6-2,3-3 1,-3-5-2,1-7 1,-8-6-1,-3-8-1,-4-2-6,-19-19-25,0 0-4,0 0 1,0 0-2</inkml:trace>
    <inkml:trace contextRef="#ctx0" brushRef="#br0" timeOffset="-20090.1489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  <inkml:trace contextRef="#ctx0" brushRef="#br0" timeOffset="-33967.9428">9661-585 8,'0'0'20,"0"0"2,0 0-2,0 0-1,0 0-2,0 0-2,2 23-2,6-4-2,-6-1-1,11 12-2,-6 0-1,9 10-2,-4 0-1,6 10-1,-3 1-2,7 8 1,-1 1 0,5 3-1,-1-3 0,1 2 0,-3-6 0,4 0 0,-4-3 0,-4-6 0,1-8-1,-6-9 0,-5-2-1,-2-11-1,0 1-2,-7-18-2,0 0-5,0 0-7,0 0-7,-14-19-7,1-4 0,13 23 1</inkml:trace>
    <inkml:trace contextRef="#ctx0" brushRef="#br0" timeOffset="-32471.8572">9689-1256 32,'20'26'20,"-20"-26"2,12 37-1,-7-11-3,6 4-5,-1 7-1,4-3-3,8 11-3,-3-1 0,6 11-3,-4-1-1,7 4 1,-7 4-2,6-4 2,-8 3-3,2-3 2,-6-5-2,-1-6 1,-2-8-2,-5-9 0,-2-4-4,-3-10-6,-2-16-8,11 21-10,-11-21-1,0 0 0,-20-35 1</inkml:trace>
    <inkml:trace contextRef="#ctx0" brushRef="#br0" timeOffset="-30745.7585">9654-1894 30,'0'0'26,"0"0"0,16 10-3,0 6-3,-4 2-4,2 1-4,7 13-4,-7-1-2,9 12-2,-5 2-1,8 8-1,-3 0-1,6 3 1,-6-3-1,1-1 0,-1-6 0,2-4-1,-2-3 0,-4-11-1,-1 0-5,-18-28-9,16 19-11,-16-19-5,0 0 0,0 0 0</inkml:trace>
    <inkml:trace contextRef="#ctx0" brushRef="#br0" timeOffset="-29468.6855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  <inkml:trace contextRef="#ctx0" brushRef="#br0" timeOffset="-27602.5787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  <inkml:trace contextRef="#ctx0" brushRef="#br0" timeOffset="-28616.6367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  <inkml:trace contextRef="#ctx0" brushRef="#br0" timeOffset="-33169.8972">9707-870 31,'12'21'26,"-12"-21"-3,4 29-1,3-10-4,2 9-3,6 4-3,-2 1-3,6 7-2,-3 4-3,9 9 1,-8 0-3,6 3 1,-5-5-1,1 3 0,-1-3-1,2 0 0,-5-1 0,5-5-1,-6-3 1,4-6-1,-4-3 0,-4-8 0,1-1-2,-11-24-2,11 25-9,-11-25-8,0 0-11,-13-16 0,1-10 0,12 26 1</inkml:trace>
    <inkml:trace contextRef="#ctx0" brushRef="#br0" timeOffset="-31606.8078">9693-1667 36,'0'0'24,"10"22"-2,-10-22-2,11 41-2,-6-11-3,4 1-4,5 13-2,-2-3-4,11 10 0,-3 0-2,8 3 0,-3-3-1,7 5 0,-6-1-1,4 1 0,-2-5 1,0 2-2,-3-8 1,0 1 0,-2-4 0,-2-7-1,-3-1 0,-6-10-2,0 4-6,-12-28-9,0 16-13,0-16-1,0 0-1,0 0 2</inkml:trace>
    <inkml:trace contextRef="#ctx0" brushRef="#br0" timeOffset="-25165.4391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  <inkml:trace contextRef="#ctx0" brushRef="#br0" timeOffset="-26155.496">10321-1891 22,'0'0'19,"0"0"0,4 16 0,-4-16 1,0 0-2,15 7-1,-15-7 1,23 27-2,-16-12-3,16 21-2,-12-1-3,10 16-2,-5-2-3,5 11-1,-5-4 0,2-2-1,-1-4-1,-2-6 1,-3-9-2,-3-11-3,5 1-7,-14-25-15,0 0-9,0 0 0,-16 2 0,16-2 0</inkml:trace>
    <inkml:trace contextRef="#ctx0" brushRef="#br0" timeOffset="-26675.5257">10215-1502 14,'0'0'26,"0"0"1,0 0-1,16 21-4,-16-21-4,9 24-3,0-2-3,-2-3-4,12 11-2,-5-2-3,9 7-1,-5 5-1,7 6 0,-4 0 0,5 0-1,-5-1 1,-1-3-1,-2-5 1,-4-3-2,2-10-1,-16-24-2,17 23-9,-17-23-10,0 0-8,-5-17-1,-9-6 1,14 23 0</inkml:trace>
    <inkml:trace contextRef="#ctx1" brushRef="#br0">8132 5743</inkml:trace>
    <inkml:trace contextRef="#ctx1" brushRef="#br0" timeOffset="120619.8991">6296 5883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3F36F2-4232-4BEE-9F10-95E23A38A671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06.901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50 103 200 0,'0'0'97'0,"-21"2"-1"0,21-2 0 15,-20 4-50-15,20-4-17 16,0 0-5-16,0 0-8 16,-9 21-5-16,9-21-3 15,0 0-2-15,27 12-1 16,-27-12 1-16,27 4-2 16,-27-4 0-16,27-2-1 15,-27 2-1-15,25-6-1 16,-25 6 1-16,25-13-2 15,-25 13 0-15,21-14 1 16,-21 14-2-16,17-19 2 16,-17 19-1-16,12-25 1 0,-12 25 2 15,0 0-4-15,-2-27 3 16,2 27-4-16,0 0 6 16,0 0-4-16,-23-8 0 15,23 8 0-15,0 0-3 16,-23 21 5-16,23-21-4 15,-14 23 4-15,14-23-5 16,-9 20 4-16,9-20 0 16,-2 19 0-16,2-19 1 15,0 0 0-15,9 23 0 16,-9-23 0-16,0 0 0 16,20 4 0-16,-20-4 0 15,17-19-1-15,-17 19 0 0,21-29-3 16,-11 8 5-16,-1 3-4 15,-9 18 4-15,10-33-6 16,-10 33 6-16,-2-23-5 16,2 23 5-16,0 0-3 15,-31-2 1-15,31 2 2 16,-27 22-4-16,27-22 4 16,-21 34-4-16,21-34 4 15,-8 35-4-15,8-35 4 16,6 33-4-16,-6-33 1 15,0 0 1-15,19 21 1 16,-19-21 1-16,0 0-1 0,18-6 0 16,-18 6 0-16,11-19 0 15,-7 0-2-15,-4 19 3 16,16-33-4-16,-7 14 2 16,-9 19-3-16,8-29 1 15,-8 29-12-15,2-20-10 16,-2 20-78-16,0 0-10 15,-4 29 0-15,-15-21-7 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08.67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28 117 211 0,'0'0'89'16,"-19"13"1"-16,19-13-3 15,0 0-58-15,-6 20-3 16,6-20-3-16,-4 19-6 15,4-19-5-15,4 19-3 16,-4-19-2-16,10 19-3 16,-10-19-1-16,19 10-1 0,-19-10-1 15,27 0 0-15,-27 0 0 16,27-13 0-16,-27 13-1 16,27-29 0-16,-27 29 1 15,21-39 0-15,-11 18-1 16,-4-2 4-16,1 0-6 15,-5 3 4-15,-2 20-3 16,0-32 4-16,0 32-5 16,0 0 5-16,-23-12-1 15,23 12 1-15,-21 23 1 16,21-23-6-16,-23 35 6 16,17-12-5-16,0-2 5 0,6 0-5 15,4-3 1-15,-4-18-3 16,19 27 3-16,-19-27 1 15,29 19-1-15,-29-19 0 16,29 4 1-16,-29-4-2 16,23-6 2-16,-23 6-1 15,12-21 0-15,-12 21 0 16,4-27 1-16,-4 8-1 16,-2 1-2-16,-2-3 6 15,0 2-5-15,4 19 4 16,-13-31-4-16,13 31 5 15,-20-25-6-15,20 25 7 16,-23-8-2-16,23 8 0 0,-27 0 2 16,27 0 1-16,-31 8-1 15,31-8 2-15,-25 13 1 16,25-13-2-16,-17 25 0 16,17-25-7-16,-4 27 5 15,4-27-7-15,6 27 6 16,-6-27-7-16,15 27 4 15,-15-27-4-15,0 0 4 0,27 14 1 16,-27-14-1 0,18-4 1-16,-18 4-1 15,0 0 1-15,21-27-2 16,-21 27 4-16,13-33-4 0,-13 33 3 16,4-34-2-16,-4 34 2 15,-2-22-4-15,2 22 0 16,0 0-8-16,0 0-21 15,0 0-70-15,-17 22-7 16,23 1-5-16,-6-23-6 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10.627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164 55 211 0,'-8'-21'96'15,"8"21"3"-15,0 0-8 16,-19-10-58-16,19 10-11 15,-21 12-1-15,21-12-10 16,-19 36-7-16,11-16 3 16,2 1-5-16,-2-2 4 15,3 0-5-15,5-19 3 16,-4 22-6-16,4-22 5 0,0 0-1 16,0 0 0-16,0 0-2 15,21 3 1 1,-21-3-1-16,0 0 1 15,25-23-1-15,-25 23 0 0,15-29 5 16,-9 10-6-16,-6 19 6 16,8-35-5-16,-8 35 4 15,0-34-4-15,0 34 4 16,-8-27-4-16,8 27 0 16,0 0 0-16,-29-16 0 15,29 16 0-15,-29 2 1 16,29-2 1-16,-29 10 0 15,29-10 1-15,-25 15 1 16,25-15 1-16,-17 23 0 16,17-23-1-16,-4 22 0 15,4-22 0-15,4 25-6 16,-4-25 4-16,19 23-6 0,-19-23 4 16,25 9-4-16,-25-9 5 15,29-9-1-15,-29 9 0 16,25-18 4-16,-25 18-5 15,16-19 7-15,-16 19-6 16,0 0 4-16,0 0-4 16,0 0 0-16,0 0 0 15,0 0 0-15,0 0 1 0,0 0-1 16,0 0 0 0,0 0 0-16,0 0 1 15,0 0-1-15,0 0 1 16,-27 10-5-16,27-10 4 0,-23 23-3 15,23-23 2-15,-16 29-2 16,16-29 2-16,-4 25-2 16,4-25 2-16,0 0 2 15,12 23-1-15,-12-23 2 16,25 0 0-16,-25 0 0 16,27-21 1-16,-27 21 4 15,29-29-3-15,-14 10 5 16,-7-1-5-16,0-1 3 15,-6 2-3-15,-2 19 3 16,-4-31-5-16,4 31 0 16,-8-25-1-16,8 25-1 15,0 0 0-15,0 0-2 0,-19-8-7 16,19 8-7-16,-4 31-24 16,4-31-71-16,-6 41-2 15,6-41-8-15,-11 50-5 16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ED5009-CDE0-4C92-8CBE-29F1D819B101}" emma:medium="tactile" emma:mode="ink">
          <msink:context xmlns:msink="http://schemas.microsoft.com/ink/2010/main" type="writingRegion" rotatedBoundingBox="15619,9118 19413,9649 19177,11340 15382,10809"/>
        </emma:interpretation>
      </emma:emma>
    </inkml:annotationXML>
    <inkml:traceGroup>
      <inkml:annotationXML>
        <emma:emma xmlns:emma="http://www.w3.org/2003/04/emma" version="1.0">
          <emma:interpretation id="{91B17AAB-B9FC-47F8-80F7-A2222BC45DE3}" emma:medium="tactile" emma:mode="ink">
            <msink:context xmlns:msink="http://schemas.microsoft.com/ink/2010/main" type="paragraph" rotatedBoundingBox="15619,9118 19413,9649 19177,11340 15382,10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0631C4-1A68-4FF8-A3D4-03124F729690}" emma:medium="tactile" emma:mode="ink">
              <msink:context xmlns:msink="http://schemas.microsoft.com/ink/2010/main" type="line" rotatedBoundingBox="15619,9118 19413,9649 19177,11340 15382,10809"/>
            </emma:interpretation>
          </emma:emma>
        </inkml:annotationXML>
        <inkml:traceGroup>
          <inkml:annotationXML>
            <emma:emma xmlns:emma="http://www.w3.org/2003/04/emma" version="1.0">
              <emma:interpretation id="{D8B8FD8C-CD43-4888-93CD-9F3A42EA8986}" emma:medium="tactile" emma:mode="ink">
                <msink:context xmlns:msink="http://schemas.microsoft.com/ink/2010/main" type="inkWord" rotatedBoundingBox="15513,9349 17343,9286 17404,11043 15573,11105"/>
              </emma:interpretation>
              <emma:one-of disjunction-type="recognition" id="oneOf0">
                <emma:interpretation id="interp0" emma:lang="en-US" emma:confidence="0">
                  <emma:literal>a'*</emma:literal>
                </emma:interpretation>
                <emma:interpretation id="interp1" emma:lang="en-US" emma:confidence="0">
                  <emma:literal>x'*</emma:literal>
                </emma:interpretation>
                <emma:interpretation id="interp2" emma:lang="en-US" emma:confidence="0">
                  <emma:literal>a*</emma:literal>
                </emma:interpretation>
                <emma:interpretation id="interp3" emma:lang="en-US" emma:confidence="0">
                  <emma:literal>kit,</emma:literal>
                </emma:interpretation>
                <emma:interpretation id="interp4" emma:lang="en-US" emma:confidence="0">
                  <emma:literal>x*</emma:literal>
                </emma:interpretation>
              </emma:one-of>
            </emma:emma>
          </inkml:annotationXML>
          <inkml:trace contextRef="#ctx0" brushRef="#br0">3751-1808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        <inkml:trace contextRef="#ctx0" brushRef="#br0" timeOffset="957.0547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        <inkml:trace contextRef="#ctx0" brushRef="#br0" timeOffset="2107.1205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        <inkml:trace contextRef="#ctx0" brushRef="#br0" timeOffset="3127.1787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        <inkml:trace contextRef="#ctx0" brushRef="#br0" timeOffset="4230.2419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        <inkml:trace contextRef="#ctx0" brushRef="#br0" timeOffset="5170.2957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      </inkml:traceGroup>
        <inkml:traceGroup>
          <inkml:annotationXML>
            <emma:emma xmlns:emma="http://www.w3.org/2003/04/emma" version="1.0">
              <emma:interpretation id="{0185A0AD-C887-41E1-A595-3A9EB6547C3A}" emma:medium="tactile" emma:mode="ink">
                <msink:context xmlns:msink="http://schemas.microsoft.com/ink/2010/main" type="inkWord" rotatedBoundingBox="18335,9846 19366,9990 19196,11200 18166,11055">
                  <msink:destinationLink direction="with" ref="{569DC926-FEAE-4A20-9CE7-FFD5BF85DFD0}"/>
                </msink:context>
              </emma:interpretation>
              <emma:one-of disjunction-type="recognition" id="oneOf1">
                <emma:interpretation id="interp5" emma:lang="en-US" emma:confidence="0">
                  <emma:literal>☺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"</emma:literal>
                </emma:interpretation>
                <emma:interpretation id="interp8" emma:lang="en-US" emma:confidence="0">
                  <emma:literal>h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6200.3546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        <inkml:trace contextRef="#ctx0" brushRef="#br0" timeOffset="6916.3956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        <inkml:trace contextRef="#ctx0" brushRef="#br0" timeOffset="7846.4486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      </inkml:traceGroup>
      </inkml:traceGroup>
    </inkml:traceGroup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10.5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57D6D6-0F35-45C2-BFE3-0F5A5D662041}" emma:medium="tactile" emma:mode="ink">
          <msink:context xmlns:msink="http://schemas.microsoft.com/ink/2010/main" type="writingRegion" rotatedBoundingBox="10996,12492 14154,9393 16540,11824 13382,14923"/>
        </emma:interpretation>
      </emma:emma>
    </inkml:annotationXML>
    <inkml:traceGroup>
      <inkml:annotationXML>
        <emma:emma xmlns:emma="http://www.w3.org/2003/04/emma" version="1.0">
          <emma:interpretation id="{E5F5F925-A6A2-44E2-A86B-DA928B143D37}" emma:medium="tactile" emma:mode="ink">
            <msink:context xmlns:msink="http://schemas.microsoft.com/ink/2010/main" type="paragraph" rotatedBoundingBox="10996,12492 14154,9393 16540,11824 13382,14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22326D-6151-41AE-A0ED-69BDD1090959}" emma:medium="tactile" emma:mode="ink">
              <msink:context xmlns:msink="http://schemas.microsoft.com/ink/2010/main" type="line" rotatedBoundingBox="10996,12492 14154,9393 16540,11824 13382,14923"/>
            </emma:interpretation>
          </emma:emma>
        </inkml:annotationXML>
        <inkml:traceGroup>
          <inkml:annotationXML>
            <emma:emma xmlns:emma="http://www.w3.org/2003/04/emma" version="1.0">
              <emma:interpretation id="{C7E0D3D2-26DA-474F-ACEF-01463C05563B}" emma:medium="tactile" emma:mode="ink">
                <msink:context xmlns:msink="http://schemas.microsoft.com/ink/2010/main" type="inkWord" rotatedBoundingBox="14971,-64 15321,15103 10489,15215 10138,46"/>
              </emma:interpretation>
              <emma:one-of disjunction-type="recognition" id="oneOf0">
                <emma:interpretation id="interp0" emma:lang="en-US" emma:confidence="0">
                  <emma:literal>kin:</emma:literal>
                </emma:interpretation>
                <emma:interpretation id="interp1" emma:lang="en-US" emma:confidence="0">
                  <emma:literal>p.n.</emma:literal>
                </emma:interpretation>
                <emma:interpretation id="interp2" emma:lang="en-US" emma:confidence="0">
                  <emma:literal>k:</emma:literal>
                </emma:interpretation>
                <emma:interpretation id="interp3" emma:lang="en-US" emma:confidence="0">
                  <emma:literal>kit:</emma:literal>
                </emma:interpretation>
                <emma:interpretation id="interp4" emma:lang="en-US" emma:confidence="0">
                  <emma:literal>'p.n.</emma:literal>
                </emma:interpretation>
              </emma:one-of>
            </emma:emma>
          </inkml:annotationXML>
          <inkml:trace contextRef="#ctx0" brushRef="#br0">-5 0 35,'7'25'23,"-7"-25"-3,0 0-1,-6 23-4,6-23-3,8 33-2,-8-33-3,5 35 0,-5-35-1,7 37 0,-7-37-1,9 37 1,-9-21-2,5 3 0,-5-3-1,4 1 0,-6-1-1,5 4 0,-3-3 0,0 1-1,0 1 0,2 0 0,-2 1 0,5-1 1,-3 0-1,3 3 0,-1-3-1,1 0 1,2-3 0,0 2 0,-7-18 0,13 31 0,-13-31 0,10 30-1,-3-14 1,-1 0-1,-1 0 1,0 1-1,-1-1 0,1 1 1,0-1-1,-5-16 0,13 28 0,-13-28 1,12 29-1,-7-14 0,-5-15 0,9 28 1,-5-12-1,-4-16 0,7 28 0,-7-28 0,10 28 0,-10-28 0,15 29 0,-15-29 0,10 22 0,-10-22 0,11 22 0,-11-22 0,5 17 1,-5-17-1,0 0 0,11 21 0,-11-21 0,0 0 0,10 21 0,-10-21 0,11 20-1,-11-20-1,7 17 3,-7-17-4,7 19 4,-7-19-4,5 18 3,-5-18-2,5 16 2,-5-16 0,6 16 0,-6-16 0,5 16 0,-5-16 0,0 0 0,9 17 0,-9-17 0,0 0 0,0 0 0,0 0 0,0 0 0,12 16 0,-12-16 0,0 0 0,0 0 0,0 0 0,0 0 0,0 0 0,0 0 0,0 0 0,0 0 0,0 0 0,14 16 0,-14-16 0,0 0 0,0 0 0,0 0-2,0 0-2,0 0-3,0 0-8,0 0-21,0 0 2,-8-18-3,8 18 3</inkml:trace>
          <inkml:trace contextRef="#ctx0" brushRef="#br0" timeOffset="-2223.1271">14 944 5,'0'0'13,"0"0"-3,0 0 0,0 0-1,0 0-1,0 0 0,0 0 0,0 0 1,0 0 1,0 0-2,16-7 1,-16 7-1,0 0 0,0 0-1,19 16 0,-19-16-1,0 0 0,16 19-1,-16-19 0,13 23-2,-13-23-2,7 28 2,-7-28-3,7 28 1,-7-28-2,9 28 2,-9-28-3,7 26 3,-2-8-1,-5-18 1,11 25 0,-11-25-1,10 24 2,-10-24-2,7 23 1,-7-23-1,0 0 1,9 23-1,-9-23 1,0 0 0,11 21-1,-11-21 1,0 0 0,8 21-1,-8-21 1,0 0-1,15 21 1,-15-21-1,0 0 1,12 21-1,-12-21 1,7 16-1,-7-16 1,0 0-1,9 19 0,-9-19 1,0 0-1,9 18 1,-9-18-1,0 0 1,8 16 0,-8-16-1,0 0 1,9 17-1,-9-17 1,7 16-1,-7-16 1,7 18-1,-7-18 1,9 17 0,-9-17-1,0 0 1,11 23 0,-11-23-1,0 0 1,10 19-1,-10-19 0,0 0 0,7 18 0,-7-18 1,0 0-1,11 16 0,-11-16 0,0 0 0,11 16 1,-11-16-1,0 0 0,0 0 0,8 19 0,-8-19 1,0 0-1,0 0 0,6 16 0,-6-16 0,0 0 0,0 0 0,0 0 0,9 17 0,-9-17 1,0 0-1,0 0 0,0 0 0,7 20 0,-7-20 0,0 0 0,8 16 0,-8-16 0,0 0 0,0 0 1,13 19-1,-13-19 0,0 0 0,0 0 0,0 0 0,0 0 0,0 0 0,0 0-2,0 0-4,0 0-19,-4-18-9,4 18 0,-5-35-2,7 19 2</inkml:trace>
          <inkml:trace contextRef="#ctx0" brushRef="#br0" timeOffset="11430.6538">14-415 11,'0'0'16,"0"0"-1,0 0-2,0 0-1,0 0 0,0 0-1,0 0 0,0 0-1,0 0 0,2 18-2,-2-18 0,0 0-2,16 28 1,-16-28-2,5 27-1,-5-27-1,4 31 0,-1-15-2,2 5 1,-1-2 1,-1 6-1,5-4-1,0 4 0,-1-4 0,2 2-1,-2-4 1,-1-1-1,-6-18 1,10 28-1,-10-28 1,7 24-1,-7-24 0,6 25 1,-6-25-1,3 28 0,-1-12 1,1 0-1,-3-16 1,7 28-1,-7-28 1,13 24 0,-13-24 0,14 20 0,-14-20-1,11 15 1,-11-15-1,0 0 1,10 22-1,-10-22 1,5 17-1,-5-17 0,7 21 0,-7-21 0,13 25 1,-13-25-1,12 23 0,-12-23 0,13 21 1,-13-21-1,8 17 1,-8-17-1,4 18 0,-4-18 0,3 16 0,-3-16 0,2 17 0,-2-17 0,4 18 0,-4-18 0,0 0 0,9 17 1,-9-17-1,0 0 0,8 21 0,-8-21 0,6 18 0,-6-18 0,8 25 0,-8-25 0,6 26 1,-6-26-1,3 26 0,-3-26 0,4 21 0,-4-21 0,2 16 0,-2-16 0,1 16 0,-1-16 0,4 18 0,-4-18 0,3 19 0,-3-19 0,6 21 0,-6-21 0,5 18-1,-5-18 1,0 0 0,0 0 0,11 19 0,-11-19 1,0 0-1,0 0 0,8 18 0,-8-18 0,0 0 0,9 21 1,-9-21-2,0 0 2,11 17-2,-11-17 1,0 0-1,0 0-7,0 0-25,0 0 1,-11-26-1,11 26-1</inkml:trace>
          <inkml:trace contextRef="#ctx1" brushRef="#br1">2412 1982,'0'0,"0"0,0 0,0 0,0 0,0 0</inkml:trace>
          <inkml:trace contextRef="#ctx0" brushRef="#br0" timeOffset="13572.7763">913-511 14,'0'0'19,"0"0"1,0 0-1,0 0-2,0 0-3,0 0 1,7 16-2,-7-16-2,0 0-3,8 17-1,-8-17-1,9 27-1,-9-27 2,13 36-2,-8-14-1,6 11 0,-6-3-2,5 7-1,-4-4 0,3 4-1,-4-2-1,2 0 1,-2 0-1,4 1 1,-2-3 1,5 0-1,-1-3 1,3-2 0,2-5 0,2 2-1,-18-25 1,30 28 0,-30-28-1,23 14 0,-23-14 0,0 0 1,17 12-1,-17-12 0,0 0-1,2 18-1,-2-18-4,0 0-6,0 23-13,0-23-7,0 0-2,7 19 0,-7-19 2</inkml:trace>
          <inkml:trace contextRef="#ctx0" brushRef="#br0" timeOffset="14647.8378">1387-455 26,'0'0'19,"0"0"1,0 0 0,0 0-5,0 0-2,0 0-3,0 0-2,0 0 0,9 26-1,-9-26-1,11 29-1,-6-14-1,6 10 1,-4-4-1,5 7 0,1-3-2,2 6 1,1-6-1,4 3-1,-3-5 0,5 3 0,-3 2 1,0 1-2,1 0 1,-4 3 0,0-2-1,-2 2 1,0-6 0,-2 2 0,-3-10-1,5 3 1,-14-21 0,20 26 0,-20-26-1,14 19 1,-14-19-1,0 0 0,14 18 0,-14-18 0,0 0 0,0 0 0,0 0-1,0 0-2,0 0-5,0 0-14,-2-23-11,2 23 1,-2-28-2,2 28 1</inkml:trace>
          <inkml:trace contextRef="#ctx0" brushRef="#br0" timeOffset="15597.8922">1410-889 23,'0'0'22,"0"0"-1,16 18 1,-16-18-4,0 0-2,11 21-2,-11-21 0,14 30-3,-10-13-2,6 10-1,-6-1-3,8 7 1,-3-5-1,5 13-1,-3-10-1,4 6 0,0-7 0,4 2-1,-3-6 0,3 1 0,1-5 0,-1-1-1,-1-3 0,-1 1 1,-4-3-2,1 0 1,-7 0-1,-7-16 1,16 28-1,-16-28 0,12 21 0,-12-21 0,9 16 0,-9-16 0,0 0 0,16 14 0,-16-14-1,0 0 1,0 0 0,0 0-1,19 3-1,-19-3-6,7-15-24,-7 15-4,0 0 1,0 0-1</inkml:trace>
          <inkml:trace contextRef="#ctx1" brushRef="#br1" timeOffset="47700.7282">3383-1585,'0'0,"0"0,0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2.35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-2441 1672 52,'0'0'25,"0"0"-2,0 0-1,0 0-5,0 0-4,0 0-2,0 0-3,3 16-2,-3-16-2,-7 29 0,-1-10-2,-1 10-1,0-3 0,-2 7 0,2-6 0,1 1 0,3-2-1,-1-2 0,4-6 0,2-18 0,6 26 1,-6-26-1,17 14 0,-17-14 0,22 8 0,-22-8 0,27 7 1,-6-3-1,-1 1 0,4 1-1,0-1-1,-2-5-3,9 6-13,-3-6-16,-8-13-1,4 4-1,-14-17 1</inkml:trace>
  <inkml:trace contextRef="#ctx0" brushRef="#br0" timeOffset="-664.038">-2453 1815 19,'24'-4'27,"-14"-23"1,-1 6-11,11-1 0,-5-9 0,11 7-1,-10-12-2,16 8-2,-12-11-3,8 14-2,-6-10-3,0 11 0,-6 2-2,-1 5-1,-15 17 0,19-23 0,-19 23-1,0 0 0,0 0-1,-2-17-1,2 17-3,-4-16-2,4 16-8,4-17-8,-4 17-11,7-20-2,-9 3 3,2 17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12.988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89 20 213 0,'0'0'99'16,"-29"-17"0"-16,29 17-4 15,-29-6-63-15,29 6-7 16,0 0-4-16,0 0 0 0,-21 0-7 15,21 0-1 1,0 0-3-16,0 33 2 16,0-33-4-16,-2 34-1 15,-2-13-1-15,4-1-2 0,0-20-2 16,-2 31 0-16,2-31 0 16,0 0-2-16,0 0 1 15,20 5 0-15,-20-5-1 16,19-19 0-16,-19 19 0 15,19-21 0-15,-19 21 0 16,0 0 0-16,16-21 0 16,-16 21 0-16,0 0 0 0,0 0 1 15,7-18-1 1,-7 18 0-16,0 0 0 16,0 0 0-16,0 0 0 15,0 0 0-15,0 0 0 0,-19 10 0 16,19-10 1-16,-23 21 0 15,23-21 1-15,-19 27-1 16,19-27-1-16,-6 29 1 16,6-29-1-16,8 25 2 15,-8-25-3-15,21 19 1 16,-21-19-1-16,29 10 2 16,-29-10-1-16,32 0 0 15,-32 0 0-15,22-8-2 0,-22 8 2 16,23-15 0-16,-23 15 0 15,21-21-1 1,-21 21 2-16,19-25-1 16,-19 25 0-16,12-27 2 0,-12 27-2 15,6-27 0-15,-6 27 0 16,-10-18 1-16,10 18-1 16,-27-9 0-16,8 9 1 15,1 2-1-15,-1 0 1 16,0 3-1-16,19-5 0 15,-27 4 0-15,27-4 1 16,0 0 0-16,0 0 1 16,0 0 0-16,0 0 2 0,-12 21 0 15,12-21-1 1,6 20 0-16,-6-20 0 16,15 29 0-16,-15-29-1 0,24 25-1 15,-24-25-1-15,32 11 0 16,-32-11 1-16,31-6 0 15,-31 6 0-15,23-21 0 16,-23 21 0-16,8-21 0 16,-8 21 1-16,0 0-1 15,-8-19 0-15,8 19 0 32,0 0 0-32,-23-10 0 0,23 10 0 0,-21-8 1 0,21 8 0 15,-23-7 1-15,23 7-1 16,-25-2 1-1,25 2-1-15,-27 13 1 16,27-13-1-16,-19 25-1 0,19-25-1 16,-8 31 1-16,8-31-1 15,4 29 0-15,-4-29 0 16,21 17-1-16,-21-17 1 16,25 10 0-16,-25-10 1 15,27 2-2-15,-27-2 1 16,0 0 1-16,23-6-1 15,-23 6 1-15,0 0-1 0,0 0 0 16,4-25 0-16,-4 25-3 16,0-19-7-1,0 19-10-15,0 0-37 16,0 0-58-16,0 0-5 0,0 0-8 16,-14 21-7-16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0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D2FB96-76A6-4DE5-B93B-9842ACF1F5FC}" emma:medium="tactile" emma:mode="ink">
          <msink:context xmlns:msink="http://schemas.microsoft.com/ink/2010/main" type="writingRegion" rotatedBoundingBox="21030,10188 22215,13912 21723,14068 20539,10344"/>
        </emma:interpretation>
      </emma:emma>
    </inkml:annotationXML>
    <inkml:traceGroup>
      <inkml:annotationXML>
        <emma:emma xmlns:emma="http://www.w3.org/2003/04/emma" version="1.0">
          <emma:interpretation id="{CCAFB93A-ACD5-4E2C-82CA-D62AD46FB688}" emma:medium="tactile" emma:mode="ink">
            <msink:context xmlns:msink="http://schemas.microsoft.com/ink/2010/main" type="paragraph" rotatedBoundingBox="21030,10188 22215,13912 21723,14068 20539,10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9A3020-46CA-4218-B5ED-5292B821DD51}" emma:medium="tactile" emma:mode="ink">
              <msink:context xmlns:msink="http://schemas.microsoft.com/ink/2010/main" type="line" rotatedBoundingBox="21030,10188 22215,13912 21723,14068 20539,10344"/>
            </emma:interpretation>
          </emma:emma>
        </inkml:annotationXML>
        <inkml:traceGroup>
          <inkml:annotationXML>
            <emma:emma xmlns:emma="http://www.w3.org/2003/04/emma" version="1.0">
              <emma:interpretation id="{86C0D2B6-FCA9-4FAC-AF70-A17F0AE4E382}" emma:medium="tactile" emma:mode="ink">
                <msink:context xmlns:msink="http://schemas.microsoft.com/ink/2010/main" type="inkWord" rotatedBoundingBox="21719,12353 22215,13912 21727,14067 21231,12508"/>
              </emma:interpretation>
              <emma:one-of disjunction-type="recognition" id="oneOf0">
                <emma:interpretation id="interp0" emma:lang="en-US" emma:confidence="1">
                  <emma:literal/>
                </emma:interpretation>
              </emma:one-of>
            </emma:emma>
          </inkml:annotationXML>
          <inkml:trace contextRef="#ctx0" brushRef="#br0">9717 334 7,'0'0'22,"0"0"4,0 0 1,0 0-7,0 0-3,16-2 0,-5 20-2,-11-18-3,16 46 0,-9-18-4,10 14-3,-2 0-1,11 9 0,-5 0-2,7 3-1,1-4 0,4-1 0,-1-4 0,2-1-1,-4-5 1,-6-11-3,-1 0-1,-23-28-7,30 30-12,-30-30-11,0 0-1,0 0-1,-16-23 2</inkml:trace>
          <inkml:trace contextRef="#ctx0" brushRef="#br0" timeOffset="-489.0279">9714 714 17,'0'0'24,"0"0"2,23 17 0,-23-17-7,14 25-3,-2-1-3,-6-4-5,15 15 0,-9 0-1,11 14-1,-4-3-1,10 10-2,-6-5 0,5 5-2,-2-7 0,1-3-2,-2-11 1,-1-7 1,-4-8-2,-20-20-1,30 16-6,-30-16-12,5-21-11,-5 21 0,-2-34-2,2 34 2</inkml:trace>
          <inkml:trace contextRef="#ctx0" brushRef="#br0" timeOffset="-1001.0574">9668 1278 33,'0'0'24,"0"0"-2,0 0-2,16 1-2,-16-1-3,0 0-3,0 0-2,12 18-2,-12-18 0,16 23-2,-7-7-1,7 14 0,-2 1-1,9 13 0,-4 2-2,11 8-1,-5 4 0,1 0 0,-3-3-1,2-1 1,-2-10-1,0-2 0,-4-8 0,-1-8 0,-4-7-1,-14-19-1,23 16-3,-23-16-7,2-24-18,0 8-3,-13-14-1,6 5 0</inkml:trace>
          <inkml:trace contextRef="#ctx0" brushRef="#br0" timeOffset="-3694.4797">8792-1464 1,'0'0'22,"0"0"2,20 25 1,-20-25-5,9 21 0,-9-21 0,10 23-4,4-4-3,-14-19-1,29 37-3,-17-16-3,7 7-1,-3 4-2,4 0-2,-3 3 0,1 3 0,0-4-1,-1 1 0,-1-3 1,0-1-1,-2-10 1,4 4 0,-4-9-1,-14-16 0,25 23 0,-25-23-2,0 0-3,0 0-9,0 0-16,17-18-2,-26-3-2,9 21 1</inkml:trace>
          <inkml:trace contextRef="#ctx0" brushRef="#br0" timeOffset="-3148.4487">8858-1759 26,'0'0'20,"-6"-16"0,6 16 0,0 0-2,0 0-2,0 0 0,0 0-4,20 25-2,-20-25-2,17 33 0,-8-10-2,11 9-2,-3-2 0,6 7-1,0-4-1,4 6 0,-3-6 0,5 2 0,-6-7-1,1 0-1,-6-5 1,0-5-2,-4-2-6,-14-16-19,0 0-7,19 3 1,-24-20-2</inkml:trace>
          <inkml:trace contextRef="#ctx0" brushRef="#br0" timeOffset="-2013.3836">9223-1399 13,'0'0'23,"0"0"1,0 0-2,0 0-2,0 0-3,9 29-4,3-7-1,-1 7-3,5 7-2,-2 5-2,5 10 0,1-4-1,3 9-1,-4-3 0,2 3-1,-1-5 0,-1 4-1,1-2 0,-3-4 0,3-4-1,-5-2 1,1-6 0,0-6-1,-2-4 0,-1-10-3,-3 1-3,-10-18-12,0 0-13,7 19 0,-7-19-2,0 0 2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1.9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A30C9C-0953-44A4-A954-A4B81987A1F4}" emma:medium="tactile" emma:mode="ink">
          <msink:context xmlns:msink="http://schemas.microsoft.com/ink/2010/main" type="writingRegion" rotatedBoundingBox="22909,12480 23376,12480 23376,13923 22909,13923"/>
        </emma:interpretation>
      </emma:emma>
    </inkml:annotationXML>
    <inkml:traceGroup>
      <inkml:annotationXML>
        <emma:emma xmlns:emma="http://www.w3.org/2003/04/emma" version="1.0">
          <emma:interpretation id="{15577F5F-4466-4883-9D1F-C571D256430E}" emma:medium="tactile" emma:mode="ink">
            <msink:context xmlns:msink="http://schemas.microsoft.com/ink/2010/main" type="paragraph" rotatedBoundingBox="22909,12480 23376,12480 23376,13923 22909,13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0468C9-D978-4AF0-B46E-258488A61796}" emma:medium="tactile" emma:mode="ink">
              <msink:context xmlns:msink="http://schemas.microsoft.com/ink/2010/main" type="line" rotatedBoundingBox="22909,12480 23376,12480 23376,13923 22909,13923"/>
            </emma:interpretation>
          </emma:emma>
        </inkml:annotationXML>
        <inkml:traceGroup>
          <inkml:annotationXML>
            <emma:emma xmlns:emma="http://www.w3.org/2003/04/emma" version="1.0">
              <emma:interpretation id="{E91E63B7-E9C0-4489-B4A0-027E19C3E996}" emma:medium="tactile" emma:mode="ink">
                <msink:context xmlns:msink="http://schemas.microsoft.com/ink/2010/main" type="inkWord" rotatedBoundingBox="22909,12480 23376,12480 23376,13923 22909,13923"/>
              </emma:interpretation>
              <emma:one-of disjunction-type="recognition" id="oneOf0">
                <emma:interpretation id="interp0" emma:lang="en-US" emma:confidence="0">
                  <emma:literal>\</emma:literal>
                </emma:interpretation>
                <emma:interpretation id="interp1" emma:lang="en-US" emma:confidence="0">
                  <emma:literal>|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50.459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92 56 150 0,'0'0'72'15,"-22"-21"-3"-15,22 21 5 16,-25-13-41-16,25 13-1 15,-19-4-8-15,19 4-3 0,0 0-4 16,-19 2-3-16,19-2-4 31,0 0 0-31,0 0-2 0,0 0-1 16,0 0 1-16,0 0 1 0,-8-21 1 16,8 21-1-16,0 0 0 15,0 0-2-15,0 0 0 16,0 0-3-16,0 0 0 15,0 0-2-15,0 0 0 16,0 0-2-16,23 17 1 16,-23-17-1-16,25 6 0 15,-25-6 0-15,31-2 0 16,-31 2 0-16,27-4-1 0,-27 4 2 16,27 8-2-16,-27-8 2 15,19 21 2-15,-19-21-1 16,14 35 0-1,-5-14-3-15,-9-21 4 0,12 33-5 16,-12-33 5-16,10 23-5 16,-10-23 3-16,0 0-4 15,0 0 4-15,0 0-1 32,0 0 0-32,0 0 0 15,-20 13-1-15,20-13 2 16,0 0-2-16,0 0 1 15,0 0 0-15,0 0 1 0,0 0-1 16,0 0-1-16,-2-25-2 16,2 25 5-16,6-19-4 15,-6 19 3-15,6-23-3 16,-6 23 3-16,4-25-3 16,-4 25 5-16,-2-22-3 15,2 22-2-15,-6-23 2 16,6 23-1-16,0 0 1 15,-13-19-1-15,13 19 0 16,0 0 2-16,0 0-3 16,-4 27-6-16,13-4-13 15,-9-23-61-15,20 46-7 16,-13-26-8-16,9 7-8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52.654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62 29 183 0,'0'0'81'15,"-18"-19"-4"-15,18 19 3 16,-21-11-48-16,21 11-3 16,0 0-8-16,-19 9-5 15,19-9-2-15,-4 25-5 16,4-7-1-16,2 3-6 16,2 2 3-16,0 0-6 15,3-2 5-15,-3 1-5 0,0-3 1 16,-4-19-2-16,12 27 2 15,-12-27 0-15,11 21-2 16,-11-21 1-16,0 0-1 16,27 6-1-16,-27-6-1 15,25-10 0-15,-25 10 0 16,20-21 0-16,-20 21 2 16,13-21-2-16,-13 21 2 15,0 0 1-15,-8-21 2 16,8 21 0-16,-27-6 3 15,27 6-2-15,-30-2 1 16,30 2 0-16,-22-16 1 16,22 16 1-16,-15-27-5 0,15 27 4 15,2-30-5-15,-2 30 4 16,6-29-4-16,-6 29 5 16,0 0-7-16,11-20 0 15,-11 20-12-15,0 0-64 16,27 16-2-16,-27-16-10 15,10 21-4-15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3A3EE8-7CA7-431F-A14C-7299BF049FEF}" emma:medium="tactile" emma:mode="ink">
          <msink:context xmlns:msink="http://schemas.microsoft.com/ink/2010/main" type="inkDrawing"/>
        </emma:interpretation>
      </emma:emma>
    </inkml:annotationXML>
    <inkml:trace contextRef="#ctx0" brushRef="#br0">6 77 17,'-11'18'24,"11"-18"0,0 0 1,0 0-13,0 0-2,0 0-3,0 0-2,0 0 0,19 0-1,-19 0 0,27-4 0,-8 6 0,1-4 0,1 6-1,-2-4 0,6 3-1,0-3-1,5-2-1,5-1-2,-7-9-5,11-1-9,-4 5-11,-10-17-2,14 14 0,-16-13 1</inkml:trace>
  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  <inkml:trace contextRef="#ctx0" brushRef="#br0" timeOffset="428.0245">593 81 19,'0'0'22,"0"0"2,-17-7 1,17 7-14,0 0-3,0 0 0,16 5 0,-16-5-3,0 0 0,22-2-1,-4 4 0,0-7-1,3 5 0,-5-6-1,5 3 0,-2-1-1,-1 1 0,3 1-4,-5-2-6,-16 4-13,35-3-6,-35 3-1,27-9 1</inkml:trace>
  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0:19.4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66B350-DB52-489C-9E16-C48901AFB99C}" emma:medium="tactile" emma:mode="ink">
          <msink:context xmlns:msink="http://schemas.microsoft.com/ink/2010/main" type="inkDrawing" rotatedBoundingBox="19964,17817 19979,17817 19979,17832 19964,17832" shapeName="Other"/>
        </emma:interpretation>
      </emma:emma>
    </inkml:annotationXML>
    <inkml:trace contextRef="#ctx0" brushRef="#br0">8132 5743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F502C5-9611-4C8C-8925-3F622BF62771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21 17,'0'0'14,"0"0"-1,-4 18 1,4-18-3,-10 21-1,4-5 0,1-1-2,1 3 0,1-2-1,5 1-2,-2-17-1,3 28-1,-3-28-1,4 27 0,-4-27 0,7 19-2,-7-19 1,0 0 0,0 0 0,0 0-1,0 0 1,17 4 0,-17-4 0,6-21 0,-6 21 0,3-23-1,-3 23 1,0-23-1,0 23 0,4-19 0,-4 19 0,0 0 0,2-18 1,-2 18-1,0 0 0,1-18 0,-1 18 0,0 0 1,0 0-1,0 0 1,2-15-1,-2 15 1,0 0-1,-2 15 1,2-15-1,6 16 0,-6-16-1,5 20 1,-5-20 0,0 0 0,11 19-1,-11-19 1,0 0 0,0 0 0,15 3 0,-15-3 0,0 0 0,0 0 0,11-17 1,-11 17-1,0-23 0,0 23 0,0-32 0,-2 11 0,0 2 0,1 0 1,1 19-1,-11-25 0,11 25 0,0 0 1,-18 5-1,18-5 0,-10 27 0,5-12 0,5 1-3,0-16-4,-4 23-9,13-7-11,-9-16-1,0 0 0,0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4.2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 20,'-17'12'18,"17"-12"-1,-4 25 0,4-4-3,-5 5-1,3 6-3,-5 5-1,0 3-2,2 8-2,-2-3 1,5 10-3,-3-6 1,1 9-1,-1-2 0,3 4-1,-1-4 0,4 4 1,-2-6-2,1 1 1,-2-6 0,4 0-1,-2-1 1,1-1-1,-1-5 0,4 2 1,-2-5 0,-1 0-1,-1-2-1,2-2 1,-4-5 0,2-6-1,2-3 0,-2-3 1,0-18-1,-2 23 0,2-23 0,0 0 0,0 0 0,0 0 0,0 0 0,0 0 0,0 0 0,0 0 1,16 3-1,-16-3 0,0 0 0,0 0 1,0 0-1,0 0 0,0 0 0,0 0 0,18-7-2,-18 7-6,5-16-13,-5 16-11,11-23 0,-11 23 0,12-28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0.77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-2440 4441 6,'0'0'24,"0"0"3,0 0-9,0 0 1,0 0 0,0 0-3,0 0-3,0 0-1,0 0-3,0 18-1,0-18-3,12 26 0,-12-26-2,18 40 1,-9-16-1,8 7-1,-4-1 0,3 3 0,3-2-1,3 0 1,-4 0-1,1-3-1,-3-1 1,1-3-2,-6-4 2,2 1-2,-13-21 2,9 31-3,-9-31 3,6 18-1,-6-18 0,0 0 1,0 0-1,0 0 0,0 0 0,0 0 1,-21 13-1,21-13 0,-27-7-1,6-4 1,-3 3 0,1-3 0,-3 4 0,4-4 0,-2 5 0,5-1 0,19 7 0,-26-2 0,26 2 0,0 0-1,-3 20 1,3-20 0,18 21 0,-18-21 0,31 18 0,-10-9 0,1-7 1,-2-2-1,0-2 1,-3-2-1,-17 4 1,26-5 0,-26 5-1,0 0 0,0 0-2,0 0-3,0 0-7,0 0-15,-9-22-9,9 22 2,-17-9-4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7.2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106-9 7,'0'0'22,"0"0"1,-12 23-6,12-23 0,-9 39-2,5-13 0,-1 6-4,3 8-2,-5-1-1,5 7-1,-5-6-2,7 6-1,-3-4-1,3 11 0,-4-4 1,3 9-2,-10 2 1,9 6-3,-8-6 2,8 7-2,-7-7 1,5-1-1,-3-6 0,6 0-1,-1-8 2,2-1-1,0 2 1,-2-4-1,2 0 1,0-1-1,2-4 0,-2 0 1,3-7-1,-1-2 0,2-7 0,-1 0 0,3-4 0,-3-1 0,1 0 0,-1 0 0,-1 1 0,1 1 1,1 0-1,-2-1 0,-2-17 0,1 26 0,-1-26 0,0 18 0,0-18 1,0 0-1,0 0 0,2 19 0,-2-19 0,0 0 0,-3 21 0,3-21 0,-4 20 0,4-20 0,-2 23 0,2-23 0,-1 17 0,1-17 0,0 0 0,1 16 0,-1-16 0,0 0 0,0 0 0,0 0-1,0 0 1,0 0 0,0 0 0,0 0 0,22 2 0,-22-2 0,0 0-1,23-7 1,-23 7 0,23-18 0,-23 18 0,22-26 0,-22 26 0,22-28 0,-14 12 0,-8 16 0,20-26 0,-20 26 0,16-22 0,-16 22 0,17-24 0,-6 8 0,1 0 0,1-3 0,-1 0 0,0-3 0,1 1 0,1 0 0,-2 0 0,-1 0 0,1 5 0,-1 1 0,-11 15 0,17-27 0,-17 27 0,16-19 0,-16 19 0,0 0 0,23-14 0,-23 14 0,16-7 0,-16 7 0,23-18 0,-23 18 0,27-24 0,-13 6 0,2 0 0,1-1 0,1-2 0,0 2-1,-3 1 1,-15 18 0,27-28 0,-27 28 0,26-23 0,-26 23 0,25-26 0,-25 26 0,21-30 0,-8 14 0,-1 0 0,0-1 0,2 1 0,-14 16 0,27-28 0,-27 28 0,21-20 0,-21 20 0,25-19 0,-25 19 0,25-21 0,-25 21 0,24-25 0,-24 25 0,27-26 0,-27 26 0,26-23 0,-26 23-1,21-16 2,-21 16-2,18-12 1,-18 12 1,19-12-1,-19 12 0,16-11 0,-16 11 1,16-9-1,-16 9 0,0 0 0,18-12 0,-18 12 0,0 0 0,0 0 0,0 0 0,16-19 0,-16 19 2,0 0-2,0 0 1,10-19-1,-10 19 2,0 0-2,0 0 1,0 0-1,0 0 1,0 0-1,0 0 0,0 0-1,0 0-1,0 0-8,0 0-15,0-16-6,0 16-2,0 0 0,0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8D5540-9FE3-4306-A672-647A8C726AFC}" emma:medium="tactile" emma:mode="ink">
          <msink:context xmlns:msink="http://schemas.microsoft.com/ink/2010/main" type="inkDrawing"/>
        </emma:interpretation>
      </emma:emma>
    </inkml:annotationXML>
    <inkml:trace contextRef="#ctx0" brushRef="#br0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  <inkml:trace contextRef="#ctx0" brushRef="#br0" timeOffset="-452.0258">34 20 14,'0'0'27,"0"0"3,0 0 1,0 0-12,0 18-1,0-18-1,-6 30-5,6-30-3,-7 37-1,0-18-1,9 16-1,-9-5-2,11 9 0,-8-2-1,8 5 0,-6 2-1,5 5 1,-3-2-2,7-1 1,-3 1-1,3-3 0,2-5 0,-2-7-1,0-6 0,0-8 0,-7-18-2,0 0-2,16-16-2,-20-23-7,15 9-5,-15-17-11,6-4-6,2 3-4,-8-8 4,9 18 1</inkml:trace>
    <inkml:trace contextRef="#ctx0" brushRef="#br0" timeOffset="527.03">553 124 18,'0'0'24,"16"-4"-1,-16 4-6,15-10 1,-15 10-1,18-7-3,-2 9-2,-16-2-2,30-6-2,-30 6-2,34-3 0,-34 3-3,35-7-1,-16 0 0,2 2-1,1-2 0,-3-2-1,-3 3 1,2-2-1,-18 8 0,23-7-2,-23 7-1,17 0-4,-17 0-7,0 0-8,0 0-11,2 21 0,-2-21 0,0 0 2</inkml:trace>
    <inkml:trace contextRef="#ctx0" brushRef="#br0" timeOffset="842.0482">613 259 3,'0'0'20,"0"0"4,0 0-6,0 0-1,0 0 0,21 7-4,-21-7-2,21-3 0,-3 3-2,-18 0-2,35-12-2,-16 1-2,6 4-1,-5-2-1,1 4 0,2 0-1,-4-4-3,4 7-5,-23 2-6,32-16-6,-9 16-8,-11-21-3,16 18 1</inkml:trace>
    <inkml:trace contextRef="#ctx0" brushRef="#br0" timeOffset="1517.086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  <inkml:trace contextRef="#ctx0" brushRef="#br0" timeOffset="5062.2896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264586-F9F0-466D-9669-5624384DD65D}" emma:medium="tactile" emma:mode="ink">
          <msink:context xmlns:msink="http://schemas.microsoft.com/ink/2010/main" type="inkDrawing" rotatedBoundingBox="19896,9521 27048,4720 30784,10287 23632,15088" rotationAngle="1565862364"/>
        </emma:interpretation>
      </emma:emma>
    </inkml:annotationXML>
  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  <inkml:trace contextRef="#ctx0" brushRef="#br0" timeOffset="35520.0315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  <inkml:trace contextRef="#ctx0" brushRef="#br0" timeOffset="36764.1028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  <inkml:trace contextRef="#ctx0" brushRef="#br0" timeOffset="-17401.9953">11560-1910 12,'0'0'25,"0"0"3,27 9 2,-27-9-8,9 16 0,1 1-5,-10-17-3,18 44-4,-9-21-2,12 16-1,-7-8-3,9 12 0,0-5-2,7 8 0,-4-7 0,10 3 0,-6-4-1,0 1 0,0-6 0,1 3 0,-8-8-1,0-2 0,-3-3 0,-8-7-1,4 0-3,-16-16-3,0 0-15,25 17-14,-25-17 2,0 0-2,-7-25 2</inkml:trace>
    <inkml:trace contextRef="#ctx0" brushRef="#br0" timeOffset="-18019.0304">11520-1564 0,'0'0'23,"0"0"2,0 0 2,14 20-6,-14-20 1,14 22-5,-4 0-2,-2-5-5,4 13 0,-2-7-3,6 12-2,-2-7-1,8 9-1,-3-2-1,6-1-1,-2-3 0,0-3 0,1-1-1,-2-1 0,-3-1 0,-3-1 0,-6-3 0,-4 6-1,-3-6 1,-3 3 0,-1-3-3,1-21-1,-2 30-2,2-30-6,0 0-9,0 0-10,0 0-3,3-21 3,-12-5 1</inkml:trace>
    <inkml:trace contextRef="#ctx0" brushRef="#br0" timeOffset="-14031.8025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  <inkml:trace contextRef="#ctx0" brushRef="#br0" timeOffset="-33967.9428">9661-585 8,'0'0'20,"0"0"2,0 0-2,0 0-1,0 0-2,0 0-2,2 23-2,6-4-2,-6-1-1,11 12-2,-6 0-1,9 10-2,-4 0-1,6 10-1,-3 1-2,7 8 1,-1 1 0,5 3-1,-1-3 0,1 2 0,-3-6 0,4 0 0,-4-3 0,-4-6 0,1-8-1,-6-9 0,-5-2-1,-2-11-1,0 1-2,-7-18-2,0 0-5,0 0-7,0 0-7,-14-19-7,1-4 0,13 23 1</inkml:trace>
    <inkml:trace contextRef="#ctx0" brushRef="#br0" timeOffset="-32471.8572">9689-1256 32,'20'26'20,"-20"-26"2,12 37-1,-7-11-3,6 4-5,-1 7-1,4-3-3,8 11-3,-3-1 0,6 11-3,-4-1-1,7 4 1,-7 4-2,6-4 2,-8 3-3,2-3 2,-6-5-2,-1-6 1,-2-8-2,-5-9 0,-2-4-4,-3-10-6,-2-16-8,11 21-10,-11-21-1,0 0 0,-20-35 1</inkml:trace>
    <inkml:trace contextRef="#ctx0" brushRef="#br0" timeOffset="-30745.7585">9654-1894 30,'0'0'26,"0"0"0,16 10-3,0 6-3,-4 2-4,2 1-4,7 13-4,-7-1-2,9 12-2,-5 2-1,8 8-1,-3 0-1,6 3 1,-6-3-1,1-1 0,-1-6 0,2-4-1,-2-3 0,-4-11-1,-1 0-5,-18-28-9,16 19-11,-16-19-5,0 0 0,0 0 0</inkml:trace>
    <inkml:trace contextRef="#ctx0" brushRef="#br0" timeOffset="-29468.6855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  <inkml:trace contextRef="#ctx0" brushRef="#br0" timeOffset="-27602.5787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  <inkml:trace contextRef="#ctx0" brushRef="#br0" timeOffset="-28616.6367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  <inkml:trace contextRef="#ctx0" brushRef="#br0" timeOffset="-33169.8972">9707-870 31,'12'21'26,"-12"-21"-3,4 29-1,3-10-4,2 9-3,6 4-3,-2 1-3,6 7-2,-3 4-3,9 9 1,-8 0-3,6 3 1,-5-5-1,1 3 0,-1-3-1,2 0 0,-5-1 0,5-5-1,-6-3 1,4-6-1,-4-3 0,-4-8 0,1-1-2,-11-24-2,11 25-9,-11-25-8,0 0-11,-13-16 0,1-10 0,12 26 1</inkml:trace>
    <inkml:trace contextRef="#ctx0" brushRef="#br0" timeOffset="-31606.8078">9693-1667 36,'0'0'24,"10"22"-2,-10-22-2,11 41-2,-6-11-3,4 1-4,5 13-2,-2-3-4,11 10 0,-3 0-2,8 3 0,-3-3-1,7 5 0,-6-1-1,4 1 0,-2-5 1,0 2-2,-3-8 1,0 1 0,-2-4 0,-2-7-1,-3-1 0,-6-10-2,0 4-6,-12-28-9,0 16-13,0-16-1,0 0-1,0 0 2</inkml:trace>
    <inkml:trace contextRef="#ctx0" brushRef="#br0" timeOffset="-25165.4391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  <inkml:trace contextRef="#ctx0" brushRef="#br0" timeOffset="-26155.496">10321-1891 22,'0'0'19,"0"0"0,4 16 0,-4-16 1,0 0-2,15 7-1,-15-7 1,23 27-2,-16-12-3,16 21-2,-12-1-3,10 16-2,-5-2-3,5 11-1,-5-4 0,2-2-1,-1-4-1,-2-6 1,-3-9-2,-3-11-3,5 1-7,-14-25-15,0 0-9,0 0 0,-16 2 0,16-2 0</inkml:trace>
    <inkml:trace contextRef="#ctx0" brushRef="#br0" timeOffset="-26675.5257">10215-1502 14,'0'0'26,"0"0"1,0 0-1,16 21-4,-16-21-4,9 24-3,0-2-3,-2-3-4,12 11-2,-5-2-3,9 7-1,-5 5-1,7 6 0,-4 0 0,5 0-1,-5-1 1,-1-3-1,-2-5 1,-4-3-2,2-10-1,-16-24-2,17 23-9,-17-23-10,0 0-8,-5-17-1,-9-6 1,14 23 0</inkml:trace>
    <inkml:trace contextRef="#ctx0" brushRef="#br0" timeOffset="-21832.2487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  <inkml:trace contextRef="#ctx0" brushRef="#br0" timeOffset="-21005.2014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  <inkml:trace contextRef="#ctx0" brushRef="#br0" timeOffset="-19365.1076">11103-4243 18,'0'0'19,"0"0"-1,0 0-1,0 0 0,0 0-2,0 0-2,0 0 0,0 0-1,0 0-1,0 0-1,0 0-1,4 17-1,-4-17-1,15 42-1,-6-14-1,12 15-1,-1-1-1,10 7 1,0 0-2,2 7 1,1-6-2,3-3 1,-3-5-2,1-7 1,-8-6-1,-3-8-1,-4-2-6,-19-19-25,0 0-4,0 0 1,0 0-2</inkml:trace>
    <inkml:trace contextRef="#ctx0" brushRef="#br0" timeOffset="-20090.1489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2:20.0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65408A-5A30-4740-8B43-14D337AA6B7E}" emma:medium="tactile" emma:mode="ink">
          <msink:context xmlns:msink="http://schemas.microsoft.com/ink/2010/main" type="inkDrawing" rotatedBoundingBox="18128,17957 18143,17957 18143,17972 18128,17972" shapeName="Other"/>
        </emma:interpretation>
      </emma:emma>
    </inkml:annotationXML>
    <inkml:trace contextRef="#ctx0" brushRef="#br0">6296 5883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4.48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 1543 14,'0'0'19,"0"0"0,0 0-1,0 0-1,0 0-2,0 0-2,0 0-3,0 0-1,-16 2-1,16-2-1,0 0-1,0 0 0,0 0-1,0 0 0,0 0 0,0 0-2,0 0 1,0 0-1,-12-23 0,12 23-1,-4-20 1,4 20-2,-2-30 1,4 15 0,-4-6-1,2 1 1,0-1-1,4 2 1,-2-4-1,1 2 0,-1-2 1,1 4-1,-1-4 0,4 2 0,-5-2 0,1-3 0,-5-1-1,1 1 2,-4 0-2,3-1 1,-2 3-1,-1-1 1,3 2-2,-2 4 1,1-1 1,2 3-1,-1-2 0,3-1 0,0 1 1,1-2-1,-1 0 1,-1-2-1,1-2 0,0 2 1,0-1-1,0 1 0,0 0 1,0 0-1,0-1 0,0 1 0,3 0 1,1 2-1,-2-2 1,1-2-1,1-3 0,-1 4 1,-1-3-1,1 3 1,-1-3-1,2 3 0,-3-2 0,-1 1 0,0 0 1,4 2-1,-2-1 0,1 1 0,1 0 0,-2 2 0,-1 0 0,1-4 1,-2 1-1,-2 1 1,2 0-2,-1-1 2,-3 2-1,-1 1 1,1 2-2,4 19 2,-5-25-1,5 25 0,0 0 0,-4-17-2,4 17-7,0 0-25,0 0-3,16 17-1,-16-17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5.262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41 10,'-21'-7'12,"21"7"-3,0 0-1,0 0-2,0 0-2,0 0-1,-9-16-3,9 16-7,0 0-8,4-18 0,-4 18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6.36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-3 566 27,'7'-30'17,"-7"30"-1,3-16 1,-3 16 0,0 0-3,11-23 0,-11 23-1,12-28-2,-12 28 0,23-37-2,-3 21 0,-8-10-3,11 5-1,-5-11-1,3 11-1,-2-5 0,6 7-1,-11-4 0,7 3 0,-5-1 0,4 5 0,-6-3 0,5 5 0,-1-4 0,1 3-1,-1-1 0,0 2 0,-3 0 0,1 1 0,0 1-1,0 2 1,-16 10-1,23-23 1,-23 23 0,16-18 0,-16 18-1,0 0 1,0 0 0,0 0-1,16-12 0,-16 12-2,0 0-2,0 0-4,-6 17-19,6-17-9,-1 16-2,1-16 1,0 0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0.94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 2 16,'0'0'24,"0"0"1,0 0-1,-16 0-4,16 0-2,0 0-2,0 0-4,-9 26-3,9-26-1,-5 28-3,0-10-1,5 8-1,-6-3 0,3 9 0,-1-2 0,3 7 0,-6-4-1,7 7 2,-4-3-2,4 5 1,0 1 0,2 2-1,-2-4 0,5 1-1,-1-5 1,-1 0-1,1-6 0,-1 3 0,1-11 0,1-1 0,-3 1-1,1 0 1,-1-2 0,0 0-1,0 0 1,-2 0-1,0 0 1,0-1-1,0-3 1,0-1-1,0-16 0,-2 27 1,2-27-1,2 19 1,-2-19-1,0 0 1,0 17-1,0-17 1,0 0-1,0 0 0,0 0 1,0 0 0,0 0-1,0 0 1,0 0 0,0 0-1,0 0 1,0 0 0,0 0-1,0 0 0,0 0 1,0 0-1,0-17 0,0 17-1,-4-19 2,4 3-1,-3-4 0,1-2 0,-2-3 0,1-1-1,1-6 2,2-1-2,0-1 1,0-6 1,0-2-2,2-1 2,0 1-2,-1 0 1,-1 2 0,2 1 0,0 0-1,-2 8 1,0-1 0,0 4 0,-2-2 0,2 2 0,-2 3 0,1 1 0,-1 1 0,2 4 0,-2 3 0,2 16 0,-4-23 0,4 23 0,-3-16 0,3 16 0,0 0 0,-4-19 0,4 19 0,0 0 0,-1-20 0,1 20 0,0 0 0,0 0 0,0 0 0,0 0 0,0 0-1,0 0 1,0 0 0,0 0 0,0 0 0,0 0 0,0 0 0,0 0 0,0 0 0,1-19 0,-1 19 0,0 0 0,4-19 0,-4 19 0,3-19 0,-3 19 0,6-18 1,-6 18-1,0 0 0,0 0 0,3-16 0,-3 16 0,0 0 0,0 0 0,0 0 0,0 0 0,0 0 0,0 0 0,0 0 0,2 18 0,-2-18 0,0 28 0,0-2 0,-2 6 1,1 6-1,-1 8 0,-2 2 0,1 4 0,1 10 1,-2-1-1,3-3 1,1-3-1,0-3 1,3-4-2,1-4 2,-1-2-1,1-10 0,1-2 0,0-1 0,-1 0 0,-4-3 0,0 0 1,-2-3-2,0-4 2,1-3-1,1-16 0,-6 23 0,6-23 0,0 0 0,0 0-1,0 0 1,0 0 0,0 0 0,0 0-1,0 0 1,0 0 0,0 0-2,0 0-3,0 0-28,16-16-5,-16 16 1,-5-23-1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3.92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 1890 19,'0'0'20,"0"0"1,0 0-1,0 0 0,0 0-3,0 0-2,0 0-2,0 0-3,-16-5-2,16 5-1,0 0-2,0 0-2,0 0 1,0 0-2,-11-20 1,11 20-1,-7-22 0,7 22 0,-7-32 0,5 16-1,-3-5 0,3 2 0,-1-6 0,3 2 0,-2-1 0,4-4-1,-2-2 1,3-2 0,1 2 0,1 0 0,-1-1 0,1 3 0,-1-2 0,-1 5 1,-1 0-2,0 1 2,-4-4-1,2 0 0,-2 0 1,0-2-1,1-2 0,-1 4-1,0-2 1,2 2-1,-2 3 0,0 1 0,2-1 1,-1 6-1,-1-4 0,2 2 0,0-2 0,0 0 0,0 0 0,0 1 0,0 0 0,0 0 0,0 0 0,2 1 0,-2 0 0,-2 2 0,2 0 0,-2-1 0,2 1 0,-2 0 0,2-1 0,0 3 0,-1-1 0,2 2 0,-1 1 1,0-1-1,2 0 0,-2 16 0,0-28 0,0 28 0,2-27 0,-2 27 0,-2-28 0,4 11 0,-4-1 0,0 1-1,2 1 2,-1 0-1,1 16 0,-4-28 0,4 28 0,-3-25 0,3 25 1,0-21-1,0 21 1,1-24-1,-1 24 0,4-27 0,-4 27 1,3-26-2,-3 26 2,6-25-1,-6 25 0,1-23 0,-1 23 0,4-22 0,-4 22 0,5-21 0,-5 21 1,6-23-1,-6 23 0,5-23 0,-5 23 1,3-21-1,-3 21 1,4-16-1,-4 16 0,0-16 1,0 16-1,0 0 1,0-19-1,0 19 1,0 0-1,0 0 0,-2-16 1,2 16-1,0 0 0,0 0 0,0 0 1,0 0-1,0 0 0,0 0 0,0 0 0,0 0 0,0 0 0,0 0 0,0 0 0,0 0 0,2-18 0,-2 18 0,0 0 0,0 0 0,0 0 0,0 0 0,0 0 0,0 0 0,9-17 0,-9 17 0,0 0 0,0 0 0,0 0 0,0 0 0,0 0 0,0 0 0,0 0 0,0 0 0,0 0 0,0 0 0,0 0 0,0 0 0,0 0 0,0 0 0,0 0 0,0 0 0,0 0-1,2-16-2,-2 16-6,0 0-17,0 0-11,0 0 0,-18 9 0,18-9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5.60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2021 15,'0'0'16,"0"0"0,0 0 0,0 0-2,0 0-1,0 0-1,0 0-2,0 0-1,0 0-1,0 0-1,-5-21-1,5 21 0,0 0-1,-7-21 0,3 5-2,4 16 1,-5-31-1,8 12 1,-4-8-1,4 3-1,-3-12 0,6 7 0,-6-8 1,5 0-1,-5-2 0,2 2-1,-4-3 2,2 1-1,-5 0 0,3 3 1,-2-7-1,4 8 1,-2-5 0,2 3-1,0-2 0,2 6 0,0-2 0,2 1-1,-4-1 0,1 0 0,1-2 0,-2 2 0,-2-2 0,2-2-1,-1-1 1,1 1-1,-2-1 1,2 7-1,0 1 0,0 0 0,2 2 1,-1 4-1,1 0 1,2 1-1,-3 1 0,1 1 1,-2-2-1,0-1 1,-3 1-1,1-1 0,-2 3 0,1 0 0,-3 0 0,5 2 1,-3 0-1,2 5 1,1-3-1,-1 1 0,2 3 1,-2-1-1,2-2 0,-2 2 0,2 16 0,0-30 0,0 30 0,0-28 0,0 28 0,2-21 0,-2 21 1,2-17-1,-2 17 0,3-18 0,-3 18 0,4-16 0,-4 16 0,7-17 0,-7 17 0,0 0 0,4-16 0,-4 16 0,0 0 0,0 0-1,0 0-3,3-18 0,-3 18-3,5-21-4,11 16-7,-14-13-10,3-3-7,-5 21 0,14-35 0,-14 35 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48.67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360 2701 13,'0'0'16,"-7"-30"-1,7 30 1,1-16-1,-1 16-1,4-22-1,-2 5-2,-2 17-1,6-36-1,-3 19-2,1-10-2,0 5 0,-1-10-1,1 5 0,-2-6 1,3 3-2,1-4 0,5 2 1,-7-4-2,5 3 1,-4-4-1,6 2 1,-3-5-1,3 5 1,-6-8 0,3 3 0,-4-2 0,-1 1 0,-3-4 0,4 2-1,-4-3 1,2 6-1,-6 0-1,4 3 1,-2-2-1,6 6 1,-6-2-1,4 6 0,-4-2 1,2 2-2,-2-3 1,4 5 0,-4-4 0,2 3 0,0-3-1,-2 3 1,1-1 0,-1 1-1,-2 1 1,2 1 0,-2 0 0,3 3-1,-3-3 1,0 4 0,-1 0 0,1 0 0,0 0 0,2 2 0,-3-2 0,-1 3 0,-3 1 0,2-1 0,-2 1 0,-1 0-1,-1-1 1,-2 1-1,0 1 0,13 17 0,-23-31 1,23 31-1,-23-29 0,23 29 1,-24-28-1,24 28 0,-25-27 1,25 27-1,-26-28 0,26 28 0,-26-27 1,26 27-1,-26-26 0,26 26 0,-24-27 1,24 27-1,-22-28 0,22 28 0,-20-26 0,20 26 0,-21-29 0,21 29 0,-18-29 0,11 12 0,7 17 0,-19-31 0,19 31 0,-18-31 0,18 31 0,-13-30-1,13 30 1,-15-29 0,15 29 0,-5-28 0,5 28 0,-2-24 0,2 24 0,0-27 0,0 27-1,9-28 1,-9 28 0,11-31 0,-5 15 0,3-1 0,2-1 0,-11 18 0,22-30 0,-22 30 0,20-29 0,-20 29 0,30-26 0,-30 26 0,33-22 0,-16 13 0,1-2 0,2 0 0,2 2 0,2 0 0,2 0 0,-2 1 0,2 1 0,-2-1 0,0 5 0,-2-1 0,4 4 0,-4-2 0,0 2 0,0 0 0,0 2 0,4-4 0,-2 4 0,2-2 0,0 0 0,-4 2 0,0 2 0,-2-1 0,-1 3 1,-1-1-1,-1 3 0,-17-8 0,28 14 0,-28-14 0,25 17 1,-25-17-1,28 16 0,-28-16 0,28 17 0,-28-17 0,24 20 0,-24-20 0,25 24 0,-25-24 0,30 26 0,-30-26 0,33 29 1,-16-12-1,1-1 0,2 1 1,-1-1-1,1 1 0,-3-1 0,-1 1 0,-1 1 1,2-3-1,-2 1 0,1-1 0,-16-15 0,28 29 0,-28-29 0,27 30 0,-27-30 0,28 25 0,-11-14 0,-17-11 0,29 26 0,-29-26 0,32 24 0,-14-13 0,-1 0 0,3 0 0,-4 2 0,3-2 1,-1 0-1,1 0 0,-3 0 0,1 2 0,3-2 0,-1 2 0,-3 0 0,3-2 0,1 1 0,-3-1 0,5-1 0,-4 1 0,1-2 0,-1 0 0,1 0 0,1 0 0,-2 1 0,4-3 1,-3 2-1,-1 0 0,1 0 0,1 1 0,-2 1 0,3-4 0,-3 2 0,-1 0 0,1 0 0,1-1 0,-1 1 0,1-3 0,-1-1 0,0-1 0,1 1 0,-2-1 0,1 1 0,-1-1 0,-1 0 0,3-1 1,1-1-1,0 0 0,2 2 0,0-4 0,2 2 0,0-4 0,2 2 0,-2-2 0,0 2 0,-2 0 0,2-2 1,4 0-1,0 0 0,1 1 0,2 1 0,1 0 0,3 1 0,-2 3 0,2 0 0,0 1 1,0 1-1,0 1 0,0 0 0,0 1 0,-2-1 0,4-1 0,0-1 0,-4 1 0,2-1 0,-1 1 0,-1 1-1,-2 2 0,1 2 0,-3 2 1,-1 2-1,-1 1 0,-3 1 1,-1 1-1,-1 1 1,-2-3 1,-2 1-1,1-5 0,-19-12 0,27 24 0,-27-24 0,23 24 1,-23-24-1,3 26 0,-3-26 0,-11 33 0,2-15 0,-4 2 0,0 1 0,-2-3 1,3 0-1,0-1 0,1-1 0,11-16 0,-24 30 0,24-30 0,-20 24 0,20-24 0,-22 23 0,22-23 0,-28 28 0,12-13 1,-1 1-1,1-1 0,-5 0 0,1 1 0,-2 1 0,0-4 0,0-1 0,-1-1 0,-1 0 0,0-1 0,-3-1 0,1 2 0,-4-4 0,1 4 0,-1-2 0,1-1 1,-4-1-1,0 2 0,-1-1 0,1-1 0,0 0 0,2 1 0,-3-3 0,1 2 0,2 3 0,0-1 0,1-2 0,2 0 0,3 1 0,-1-3 0,2 3 0,-2-3 1,-2 1-2,2-1 1,-1 2 0,-1-3 0,0 0 0,1-2 0,-3 1-1,3-1 1,3 0 0,0-2 0,-2 0 0,4 0 0,0 0 0,-2 2 0,1-2 0,-2 2 0,-3 1 0,0 1 0,-3 2 0,0-1 0,-4 2 0,0 3 0,-4-1 0,4 0 0,2-2 0,-1 2 1,3 1-1,0-1 0,1 0 0,1 0 0,1 4-1,-1 0 0,1 0-1,-2 3 1,3 1 0,-1 1 1,4-1-2,4 1 1,-1-1 1,5-3 0,16-14 0,-28 30 0,28-30 0,-20 25 0,20-25 0,-15 26 0,15-26 0,-18 24 0,10-8 0,8-16 0,-18 30 0,18-30-1,-19 31 1,19-31 0,-20 29 0,20-29-1,-18 28 1,18-28 0,-19 27 0,19-27 0,-18 28 0,7-12-1,11-16 1,-20 32 1,8-16-1,1 1 0,11-17 0,-20 31 0,20-31 0,-24 27 0,24-27 0,-24 28 0,24-28 0,-22 28 0,22-28 0,-26 27 0,10-12 0,1 1 0,-2 1 0,1-1 0,-3 3 0,-1-1 0,0-1 0,1-1 0,1-1 1,1-2-1,-1-2 0,18-11 0,-26 14 0,26-14-1,-20 11 1,20-11 0,-19 4 0,19-4 0,0 0 0,-18-5 0,18 5 0,-21-10 0,21 10 0,-24-16 0,24 16 0,-24-22 0,24 22-1,-22-24 1,22 24 0,-16-28 0,16 28 0,-8-29-1,8 13 1,0 16 0,2-35 0,-2 13-2,4 5-2,-10-20-9,6 10-26,0-3-1,-5-1 1,5 0-2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7.42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25,'0'0'25,"0"0"1,0 0-5,0 0-3,0 0-2,0 0-6,0 0-1,0 0-2,0 0 0,0 0 0,0 0 0,0 0-1,30-11 1,-22-5-2,12 8 1,-4-13-2,10 3 1,-5-8-2,9 3 0,-5-4 0,5 3-1,-3-1 1,1 2-2,-5 2 1,1 4-1,-1-3 0,2 3 0,-2-2 0,2 1-1,1-5 1,3 2 0,-1-4-1,0 3 1,-7 2 0,-1 3-1,-20 17 1,26-21 0,-26 21 0,0 0 0,0 0 0,0 0 0,0 0 0,0 0-1,0 0 1,0 0 0,0 0-1,0 0 0,0 0 1,-16 21-1,16-21 0,-25 24 0,10-8 0,-1-2 1,-2 0-2,-1 2 2,-3-2-1,1 4 0,0-1 0,-2 1 0,0 1 0,-2 0 0,1 1 0,3-1 0,-1-1 0,3-2 0,1-2 0,2-2 0,16-12 0,-24 16 0,24-16-1,-16 8-2,16-8-3,0 0-16,0 0-16,0 0-2,-7-15 2,7 15-2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2.87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-1 116 34,'0'0'25,"0"0"-4,0 0 0,6 15-4,-6-15-5,3 20-3,-3-20-1,2 23-1,-2-23-1,5 26-1,-5-26 1,7 33-1,-7-13-1,7 6 0,-7 2-1,7 4 0,-5 3-1,5 2 0,-1 1-1,-1 3 0,0 1-1,-1 4 1,-3-1 0,3 3 0,-2-6-1,0 0 1,-2-1-1,0-3 1,0-4-1,1-3 0,1-4 0,2-3-1,-1-1 1,1 0-1,-4 0 1,1-2-1,1-4 1,-2-17 1,0 29-1,0-29 0,0 15 0,0-15 0,0 0 0,0 0 0,0 0 0,0 0 1,0 0-1,0 0 1,0 0 0,-2-19-1,2 0 1,2-4 0,-2-5 0,2-6 0,0-6 0,3-6 0,0-6-1,4-5 1,-2-1 0,4-1-1,-1-3 0,-1 2-1,2 2 2,-2 4-2,-4 1 2,2 6-2,-4 1 2,1 6-1,-2 6 0,-2 4 0,0 6 0,0 4 0,0 3 0,0 1 0,0 16 0,0-25 0,0 25 1,0-24-1,0 24 0,0-23 0,0 23 0,0-18 0,0 18 0,0 0 0,-4-15 0,4 15 0,0 0 0,0 0 1,0 0-1,0 0 0,0 0 0,0 0 1,-7 19-1,7-19 0,-5 25 0,1-10 1,1 5-1,-2 3 1,-1-1-1,3 6 1,-3 1-1,1 2 1,0 6-1,0 4 1,-3 6 0,1 4 0,-1 3-1,2 4 1,-1 4-1,-2 1 1,2 0 0,0-3 0,4-5-1,3-4 0,0-6 0,3-4-1,-1-6 1,3-5 0,-3-4-1,3-3 1,-1-4 0,-2-3 0,-2-16 0,1 26 1,-1-26-1,-3 20-1,3-20 1,0 0 0,0 0 0,0 0 0,0 19 0,0-19-1,0 0 0,0 0-4,0 0-13,18-14-18,-18 14-1,10-21 1,-5 3-3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8.35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-2 152 24,'-3'-28'20,"3"28"1,0 0 0,0 0-4,0 0-3,0 0-4,0 0-1,0 0-2,0 0-1,0 0-1,0 0 0,5 20 0,0-1 2,-5 4-2,9 14 0,-7 0-2,5 12 1,-4 2-2,1 7 0,-2 2-1,-1 5 0,-1-4 0,0 4 0,-1-3 0,-1-4 0,0-6-1,2-4 1,-2-8-1,2-5 1,2-7-1,0-7 0,0-5 0,-2-16 0,3 20 0,-3-20 0,0 0 0,0 0 0,0 0 1,11-23-1,-11 7 1,3-5-1,-4-6 1,2-1-1,1-5 1,-2-6-2,0-5 2,0-1-2,2-6 2,0 0-2,1-5 1,1-1 0,1 1 0,-5-2 0,3 2 0,-3 3 0,-1 4 0,-1 5 0,0 4 0,-3 1 0,0 6 1,1 4-2,-3 5 1,5 1 1,0 5-1,1 3 0,1 15 1,-4-23 0,4 23 0,0 0-1,-3-18 1,3 18-1,0 0 1,0 0-1,0 0 1,0 0-1,1 21 0,3-3 1,-2 5-1,-1 7 1,1 10-1,-2 7 1,0 6-1,2 7 1,-2 3-1,2 6 1,0 3-1,-2 3 1,0-1 0,1 3 0,-1 1-1,4-3 1,-2-3-1,-1-7 1,3-7-1,-1-10 0,1-10 0,1-9 1,-3-10-1,-2-19 0,7 21 0,-7-21 0,0 0 0,0 0 0,2-30 0,-4 6 0,2-8 0,-2-9 0,1-9 0,1-12 0,1-1 0,1-6-1,2 2 1,1 1-1,-2 2 1,1 5 0,0 4 0,-1 4 0,-1 4 0,3-2 0,-3-1 0,0 3 0,-1 1 0,-1 2 0,0 2 0,-1 7 0,-1 3 0,2 10 0,-2 4 0,2 18 0,-7-25 0,7 25 0,-2-15 0,2 15-1,0 0 1,0 0 0,0 0 0,0 0 0,0 0 1,0 0-1,0 0 0,0 35 1,0 0-1,-1 9 0,-3 8 1,4 12-1,-2 6 0,2 6 1,0 3-1,2 1 1,-2-6-1,0-3 1,0-3-1,0-6 1,2-3-1,0-8 0,-1-7 0,1-7 1,0-7-2,1-5 2,1-8-2,-4-17 1,7 21 0,-7-21 0,0 0 0,0 0 0,11-24 0,-8 1 0,1-5 0,-1-7 0,1-11 1,-3-9-2,-1-3 1,0-3 0,2-6 0,-4-1-1,1 1 1,-3-5 0,-3 7 0,2 2 0,-2 3 0,3 5-1,-1 6 1,1 7 0,1 5 0,1 9-1,0 3 1,2 6 0,0 3 0,0 16 0,2-19 0,-2 19 0,0 0 0,0 0 0,0 0 1,0 0-1,0 0 0,0 0 0,0 0 0,-5 16 0,1 7 0,4 8-1,-2 17 2,1 10-1,-1 8 0,-2 10 1,3 5-1,1 3 1,-2-1-1,4-1 2,1-6-2,2-8 1,1-6-1,1-8 1,-2-6-1,4-8 0,-4-6 1,2-6-1,-1-7 0,-3-5 0,-3-16 0,5 22 0,-5-22 0,0 0-1,0 0-3,0 0-12,6-15-21,-6 15-1,14-16 0,-14 16-1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6.04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2674 9,'0'0'16,"0"0"-1,0 0 2,0 0-3,0 0 1,0 0-4,0 0 1,0 0-2,0 0 2,0 0-4,0 0 0,0 0-1,-7-25 0,7 25-1,-2-30 0,4 13-1,-4-8-2,5 1 0,-1-3-1,0 3 1,2-8-2,-1 2 1,-1-7-1,1 2 0,-1-4-1,-4-1 0,-1-2 1,-2-2-1,-3 2 1,1-2-1,0 2 0,0 3-1,0 4 1,2 5 0,1 5 0,4 6-1,0 19 1,4-19 1,-4 19-1,0 0 1,0 0-1,3 24 1,-3-24-1,-1 37 1,-1-12 0,2 5-1,0 5 0,-2 7 1,4 0-1,1 6 1,-1-1-1,5-1 0,-1-4 0,1-3 1,0-10-1,0-6 0,-2-7 0,-5-16 1,0 0-1,0 0 1,0 0-1,0 0 1,7-32 0,-9 6-1,-3-7 1,2-9-2,1-9 2,-2-9-1,-1-5 0,1-4-1,1-5 1,1-1 0,-1 1 0,-1-1 0,-1 8 0,-2 4-1,0 6 1,1 8 0,-1 7 0,2 9 0,1 6 0,-1 10 0,5 17 0,-5-20 0,5 20 0,0 0 0,5 16 1,-5-16-1,2 39 1,1-8-1,1 8 1,0 8-1,-3 6 1,3 7-1,-6-2 1,4 2-1,-4-4 1,4-5-1,-2-7 1,3-7-1,1-9 0,-2-7 1,-2-21-1,7 19 0,-7-19 0,0 0 0,10-16 1,-6-5-1,-4-5 0,2-11 0,-1-5 1,-1-13-2,2-10 1,-2-10 0,0-11-1,0-6 1,0-6-1,-3-2 1,-3-2-1,1 2 1,0 7-1,-4 10 1,0 13 0,2 12 0,-2 14 0,2 12 0,4 11 0,3 21 0,0 0 1,-8 16-1,7 12 0,-1 9 1,0 14-1,2 5 1,0 7-1,2 4 1,-4-5-1,4-1 1,-4-5-1,6-3 0,-3-12 1,-1-5 0,0-7-1,0-8 1,2-4-1,-2-17 0,0 0 1,0 0-1,0 0 0,9-21 0,-5-3 0,-1-10-1,1-10 1,1-7 0,-1-9 0,1-5 0,-2-3 0,-1-2-1,0-1 1,0 3 0,-4 3 0,2 5 0,-2 6 0,-3-1 0,1 4 0,1-2-1,1 4 0,-2 2 0,4 5 0,0 1 1,0 8-1,2 5 0,0 5 1,0 7-1,-2 16 1,0 0 0,5-18 0,-5 18 0,0 0 0,0 0 1,0 0-1,2 20 0,-2-20 1,-2 33 0,2-5 0,0 9 0,0 0 1,0 4-1,0-1 0,2-1 1,0-4-2,-1-5 1,-1-11 0,4-3-1,-4-16 0,2 17 1,-2-17-1,0 0 1,0 0-1,0 0 1,3-21 0,-1 5-1,0-6 1,1-10-1,-1-7 0,2-1-1,-3-4 1,1 0-1,2 2 0,-3 1 0,-1 5 1,-1 7-1,-3 3 1,-1 3 0,1 6 1,4 17-1,-5-27 0,5 27 0,0 0 0,-11-19 0,11 19 0,0 0 0,0 0 0,0 0 0,0 0-1,2-16-4,-2 16-14,27-14-18,-19-7 0,7 3 0,-7-6-1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7.52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67 630 24,'0'0'19,"0"0"1,0 0 3,0 0-4,0 0 1,-16-4-4,16 4-3,0 0-4,0 0 0,0 0-3,12-26-1,4 14 0,-2-10-1,13 0 1,-4-12-1,9 3 0,-4-6-1,7 3 0,-5-3-1,2 8-1,-4-5 0,-1 10 0,-1-1 0,-1 6 0,-6 1 0,3 4-1,-5 0 1,-1 2-1,-16 12 0,23-16 0,-23 16 0,0 0 1,0 0-1,18-11 0,-18 11 1,0 0 0,0 0-1,0 0 1,0 0-1,0 0 1,0 0-1,0 0 0,0 0 0,0 0 0,-20 2 0,20-2 0,0 0 0,-26 18 0,26-18 0,-23 19 1,23-19-1,-28 26 0,13-8 0,0 1 0,-7 2 0,1 4 0,-5 6 1,-3 3 0,-4 1 0,3 2-1,-2-4 1,4 1 0,3-6 0,0 0 0,3-11-1,6-1 0,0-3 0,16-13 0,-27 19 0,27-19 0,-23 12 0,23-12 0,0 0 1,-19 9-1,19-9 0,0 0 0,0 0 0,0 0 0,0 0 0,0 0 0,0 0 0,0 0 0,0 0 0,0 0 0,0 0 0,0 0 0,0 0 0,0 0 0,0 0 0,0 0 0,0 0 0,0 0 0,-5-16 0,5 16 0,0 0-1,16-23 1,-4 8 0,2-12 0,11-3-1,3-5 0,5-5 0,6-6 0,9-3 1,0-2-1,1-2 1,0 8-1,-3 1 2,-3 5-1,-6 6 1,-5 6 0,-13 6-1,-1 5 0,-18 16 1,17-19-1,-17 19-1,0 0-1,0 0-2,2-21-8,-2 21-25,0 0-2,0 0 2,0 0-3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0.60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23 44,'0'0'30,"0"0"-5,0 0-3,0 0-4,0 0-6,-9 22-5,0-4-2,8 12-1,-10 3 0,8 18-1,-4 2-1,3 8 0,-1 3-1,5 4 2,0-3-2,5 2 1,2-9 0,5-4-1,-5-4 0,2-6 0,0-8 1,0-2-3,-2-6 3,-2-5-3,-1-6 2,-4-17-1,3 23 1,-3-23-1,0 0 1,0 0-1,-7-17 1,6-1 0,-3-5-1,-3-7 2,3-5-4,-1-10 3,5-6-2,-2-6 0,2-2 0,-1-6-1,2 1 1,-1-4 0,2 3 1,-2 9-2,-2 1 3,1 8-1,-3 6 0,1 4 1,-5 7-1,3 9 0,0 4 1,5 17-1,-7-21 1,7 21-1,0 0 1,0 0 0,0 0-1,2 31 1,-1-3-1,-1 9 1,2 9 0,-4 10 0,2 6-1,-1 8 1,1 9-1,-4 5 1,2-3 1,1 0-1,-1-5 0,4-3 0,-2-6 1,3-2-2,-1-14 2,3-5-2,-3-7 0,3-11 1,-5-5-1,5-8 0,-5-15 0,0 0 1,0 0-1,0 0 0,4-28 0,-2 5 0,-4-10 1,2-4-1,2-7 0,-4-3 1,6-2-2,-8-6 1,6-3-1,-2-2 1,-2-5-2,0-5 2,-3-2-1,-2-4-1,3 6 2,-3 5-2,2 7 3,-2 11-2,5 6 2,-3 11-1,3 11 0,2 19 0,-3-21 0,3 21 0,0 0 0,0 0 0,0 0 0,7-16 0,-7 16 0,0 0 0,0 0 0,0 0 1,0 0-1,0 32 1,-4-8-1,4 13 1,-3 7-1,3 12 1,-2 9-1,0 8 1,4 4 0,0 4 0,-1-1 1,5 0-1,-1-5 0,4-3 1,-4-7-1,4-9 0,-7-6-1,5-8 1,-4-9-1,4-5 1,-7-8-1,0-20-1,4 17 0,-4-17-3,0 0-6,0 0-26,3-26-2,-3 26 1,0-28-1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2.2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112 1120 13,'0'0'27,"0"0"0,0 0-2,0 0-6,-20-22-3,20 22-2,-7-18-2,7 18-3,-10-26-4,10 26 1,-11-37-2,11 14-1,-7-5-1,5-2 1,-3-7-2,2-2 1,-3-5 0,8-1-1,-4-4 1,4-2-1,-2-7 1,2 1-3,0-1 3,1-3-1,2-2 0,-1 1-1,-4 2 1,2 8-1,-4 2 1,0 8 1,-5 5-1,5 11 0,-3 5 0,5 21 1,-11-25-1,11 25 0,0 0 0,0 0 0,0 0-1,0 0 1,-19 16-1,19 7 0,-5 7 1,3 12-1,-3 9 0,6 10 1,-2 10-2,2 6 2,5 2-1,-5 4 1,5 3-1,-1-2 1,2-3 1,-2-4-2,4-6 2,-2-3-1,-1-6 0,-1-4 0,4-9 0,0-3-2,-2-8 1,1-4 0,-2-8 1,-3-7-1,-3-19 0,11 25 0,-11-25 0,0 0 0,0 0 1,3-19-1,-4-3 0,-3-4 0,-3-7 0,2-11 1,-2-7-2,-2-7 2,4-7-3,1-2 2,4 0-1,0 2 0,2 6 0,-2 2-1,3 8 3,-1 10-3,2 10 2,-3 6 0,-2 5 0,1 18 0,3-16 0,-3 16 1,0 0-1,0 0-1,0 0 1,0 0 0,-7 20 0,7 2 0,-3 10 0,-1 10 0,0 11 0,1 10 2,1 4-1,4 3 0,0 1 0,-4-6-1,4-7 1,-2-9-1,7-7-4,-11-24-15,4-18-20,9 19 2,-9-19-1,19-25-1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6.36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172 1658 18,'0'0'21,"0"0"-1,-13 16 1,13-16 0,0 0-2,0 0-3,0 0-3,0 0-2,0 0-4,0 0 0,-19-5-2,19 5-1,0 0-2,-18-22 1,18 22-1,-9-24-1,3 8 1,3 0-1,-3-7 1,5 2-1,-1-5 0,4 0 1,-4-4-1,4 0 1,-1-4-2,-1-4 2,2-1-2,-4-1 0,1-2 0,-1 1-1,0-1 1,0 2-1,-3-1 3,2 4-3,-1 0 3,2-1-1,-1-5 0,3 3 0,0-7 0,-2 2-1,0-3 1,2 1 0,-5 1-1,3 4 0,-3 2 0,0 6 1,-1 1-1,-3 3 0,2 2 0,1 1 1,3 1-1,-1 0 2,1-2-3,-4-1 3,3 3-2,6-4 1,-4 4-1,2 0 1,-2 3-2,2 2 0,0-1 1,2 5-1,-2-1 2,0 18-2,0-28 1,0 28 0,0-28 0,0 28 0,-5-24 0,5 24 0,0-18 0,0 18 0,0 0 0,0 0 0,0 0 0,0 0 0,0 0 0,10 16 0,-8 7 0,2 10 2,-1 9-1,-1 11-2,-2 10 2,2 9-2,-4 9 2,0 7-2,-1 1 2,-3-1-3,3 0 2,1-7 0,4-3 0,1-9 0,1-4 0,1-5 2,2-6-3,4-6 3,-3-3-1,1-4-1,-4-4 1,0-2-1,0-11 1,-1-3-2,-4-3 2,0-18-2,-2 25 1,2-25 0,0 0 0,0 19 0,0-19 0,0 0-1,0 0 1,0 0 0,0 0 0,0 0 0,0 0 0,0 0 0,0 0 0,0 0 0,0 0 0,0 0 0,6-23 0,-6 7 1,0-1-2,0-3 2,0 1-2,0 1 2,3 3-2,-3 15 2,4-21-2,-4 21 1,0 0 0,0 0 0,0 0 0,-2 17-1,2-17 2,0 33-2,0-11 2,2 2-2,-1 4 2,1 0-2,0 4 1,0 0 0,-1-1 0,1-3 1,-2-5-2,0-3 2,0-20-1,4 26 0,-4-26 0,0 0 0,0 0 0,0 0 0,0 0 0,0 0 0,0 0 0,0 0 0,0 0 0,-2 16 0,2-16 0,0 0 0,0 0 0,0 0 0,0 0 0,2 16 0,-2-16 0,0 0 0,0 0 0,0 0 0,0 0 0,0 0 0,0 0 0,0 0 1,0 0-1,0 0 0,0 0 0,0 0 0,0 0 0,0 0 0,-4-16 0,4 16 0,0-16-1,0 16 1,2-35 0,-2 8 0,-2-4 0,0-6 1,1-7-1,1-7 1,0-3-2,0-1 0,0-1 1,-4 0-1,4 1 0,0 2 0,-2 2 1,1 6-1,1 1 1,-2 0 0,0 0 0,0-3 0,-1 0 0,3-1 0,0 3 0,2-1 0,-2 4 1,1 0-2,1 3 1,0 2 0,1 4 0,1 3 0,-1 0 0,-1 2 2,0 2-2,-2 1 2,-2 2-3,0 4 3,1 3-3,-1 0 3,2 16-3,-5-23 0,5 23-4,-7-16-5,7 16-22,0 0-6,0 0 2,21-5-3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8.35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95 636 15,'0'0'25,"0"0"1,0 0-10,0 0-1,0 0 0,16-9-2,-16 9-3,9-21-2,-6 2 0,-3 19-2,20-37 0,-3 17 1,-6-9-1,10 6-1,-5-7 0,10 5-1,-8-8 0,5 8-1,-4-3 0,6 3 0,-5 1-2,3 3 1,-8 1-2,3 5 2,-6-1-2,-12 16 3,23-28-4,-23 28 2,15-25-1,-15 25 0,10-16 0,-10 16 1,0 0-1,9-19 0,-9 19 0,0 0 0,0 0 0,16-14 1,-16 14-1,0 0 0,0 0 0,10-16-1,-10 16 2,0 0-1,0 0 0,0 0-1,11-19 1,-11 19-1,0 0 1,0 0 0,11-25 0,-11 25-1,0 0 2,8-16-1,-8 16 0,0 0 0,0 0 0,0 0 0,0 0 0,0 0 0,0 0 0,0 0 0,0 0 0,0 0 1,0 0-1,0 0 0,0 0 0,0 0 1,0 0-1,0 0 1,-5 18-1,-5 1 2,-8 6-1,-5 7-1,-7 4 1,-2 7-1,-3 4 0,-4 4 0,-7-5 0,4 1-1,1-3 1,1-2 0,2-5 0,8-5 0,4-6 0,5-5 0,7-5 0,14-16 0,-21 23 0,21-23 0,0 0 0,-8 19 0,8-19 0,0 0 0,0 0 0,0 0 0,0 0 0,0 0 0,6-16 0,4-1 0,6-4 1,4-4-1,1-3 0,2 0 0,7-4 0,3 2 1,-1-3 0,0 1-1,3-3 1,2 2 2,2-2-3,3 0 3,-3-6-3,0 4 1,-5 2-1,-3 5 1,-2 4-1,-6 3 0,-2 4 0,-21 19 0,26-21 0,-26 21 0,16-14 1,-16 14-1,16-9 0,-16 9 0,0 0 0,0 0 0,0 0 0,19-11 0,-19 11 1,0 0-1,0 0 0,0 0 0,0 0 0,0 0 1,0 0-1,0 0 0,0 0 0,0 0 0,0 0 0,0 0 0,0 0 1,0 0-1,-21 7-1,21-7 2,-17 5-2,17-5 1,-23 11 0,23-11 0,-32 21 0,16-2 0,-5 8 1,-6 4-2,-6 6 2,-4 4-2,-6 3 1,-1-2 0,5-2 0,6-6-1,1-4 1,11-9 0,5-4 0,16-17-1,-14 16 1,14-16 0,0 0 0,0 0 0,0 0 0,0 0 0,0 0 0,0 0 0,0 0-2,0 0-1,0 0-5,0 0-17,16-21-15,-16 21 2,21-37-2,0 18 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30.9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223 43 20,'-16'-21'28,"16"21"1,0 0 3,-14-21-14,14 21 0,0 0-4,0 0-2,-20 7-4,20-7-2,4 26-1,3-3 0,-9 0-2,9 10 0,-5 1-1,7 11 1,-4 3-1,2 8-1,-5-2 1,0 4-1,-1 0 1,6 2-2,-5-2 1,0-3-1,-2-6 0,2-3 1,-2-10-1,2 0 0,1-10 1,-3-5-1,0-21 1,7 26-1,-7-26 1,0 0-1,0 0 1,0 0 0,0 0-1,0 0 1,-9-15-1,8-3 0,-3-5 1,-1-5-1,-1-4 0,5-6-1,1-4 1,0-2 0,1-2 0,-2 2 1,2 2-2,1-4 2,2 4-2,-4 0 2,0 3-2,-4 1 2,1 2-2,1 5 1,2 3 0,0 5 0,-5 5 0,5 18 0,-4-24 0,4 24 1,0 0-1,0 0 0,0 0 0,0 0 0,0 0 0,0 0 1,0 0-1,-14 26 0,12-1 0,-3 10 1,0 7 0,-1 7-2,-1 7 3,-2 6-3,4 3 2,3 3-1,1-1 1,2 0-2,-1-2 2,0-5-1,4-4 0,-1-5 1,3-9-1,1-5 0,-4-9 1,1-7-1,-4-21 0,3 25 0,-3-25 1,0 0-1,0 0 1,0 0-1,0 0 1,0 0-1,-3-27 0,-1 6 1,3-7-1,-3-5-1,-1-6 1,-1-8 0,3-3 0,-4-4 0,3 0 0,1-3-1,-3 5 1,3-5 1,-4 3-2,0 1 1,-2 2 0,5 4 0,-1 5 0,-4 3 0,4 6 0,-4 4 0,-1 8 0,1 6 0,9 15 0,-7-20 0,7 20 0,0 0 0,0 0 0,0 0 0,0 0 0,0 0 0,0 0 1,-7 30-1,0 0 0,-2 7-1,0 7 2,2 7-1,2 5 1,3 2-2,-2 2 2,4-1-2,4-6 2,-1-2 0,8-7-2,3-5 2,-3-6-1,1-5 0,-5-8 0,-2-5 0,-5-15 0,0 0 0,11 16 0,-11-16 1,0 0-1,0 0 0,3-17 0,-3-1 0,0-7 1,2-4-1,0-8 0,-2-7-1,-2-5 1,4-2 0,-4 0 0,2-2 0,4 4-1,-2 3 2,-1 7-2,-1 4 2,0 5-2,0 4 2,2 5-1,0 5 0,1 0 0,-3 16 0,2-23 0,-2 23 0,-5-17 0,5 17 0,0 0 0,0 0 0,0 0 0,0 0 0,0 0 0,0 0 0,0 23 0,0 3 0,0 6 1,0 10-1,-4 5 0,1 8 0,1 3 1,2 7-2,0 0 2,2 0-1,0 0-1,-2-4 2,0-1-1,1-2 0,3-5 0,3-4 0,-2-5 1,0-4-1,-3-3 0,2-5 0,1-6 0,2-3 0,-2-5 0,-5-18 0,6 21 0,-6-21 0,0 0 1,0 0-1,0 0 0,0 0 0,10-32 0,-6 7 0,-1-4 1,1-10-1,5-5 0,-2-2 0,0-3 0,2-2 0,-4-2 1,2 2-1,-3 1 0,-4 0 0,3 3 0,-3-1 0,0 1 0,-5 1 1,0 2-1,-1-1 0,6 1 0,2 3 0,2 4 0,-3 4 0,1 3 0,2 4 0,-1 3 0,1 7 0,-4 16 0,8-23 0,-8 23 0,0 0 0,6-15 0,-6 15 0,0 0 0,0 0 0,0 0 0,0 21 0,-2-2 0,-3 9-1,-1 7 2,3 9-2,-2 7 2,-1 5-2,-1 4 2,-3 3-1,3 1 1,1-5-1,8-2 0,2-1 0,1-4 0,2-2 1,4-8-1,-1-7 0,1-7 0,1-7 0,-5-3 0,-7-18 0,14 17-1,-14-17 0,0 0-2,0 0-1,0 0-4,-12-24-10,12 24-21,-2-18-2,2 18 2,-2-17-1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9:05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95 57,'33'-4'33,"-33"4"0,35-13-1,-7 12-23,-8-20-1,15 14-2,-5-13-2,1 13-1,2-10-2,-3 13 0,-3 1-2,-3 1 0,0 9-2,-5-9-2,3 15-6,-22-13-4,22 4-10,-22-4-8,0 0-1,0 0 2</inkml:trace>
  <inkml:trace contextRef="#ctx0" brushRef="#br0" timeOffset="-270.0154">-15 167 62,'0'0'34,"0"0"0,0 0 0,-7 18-23,9 9-4,-10-5-1,10 21-1,-9-1-1,9 15 1,-12 2-2,12 7 0,-6-2-2,8-2 0,0-3 0,0-4 0,3-7-1,-5-2 0,0-8 0,3-10-1,-1-2-1,-4-26-2,2 29-3,-2-29-7,-4-18-20,2-8-3,-3-9-1,-5-9 2</inkml:trace>
  <inkml:trace contextRef="#ctx0" brushRef="#br0" timeOffset="297.0168">-35 635 62,'0'0'32,"35"-10"0,-17 7-8,1-23-19,16 13 1,-6-14 0,10 12-2,-6-7-1,4 9-2,-2 0 0,-2 6-2,1 5-1,-12-5-1,4 12-4,-26-5-3,35-2-9,-35 2-13,0 0-2,11 17 3,-32-13 1</inkml:trace>
  <inkml:trace contextRef="#ctx0" brushRef="#br0" timeOffset="489.0279">31 1106 45,'0'0'29,"33"13"1,-10-26-1,2-3-24,12-2-2,2-1-2,-4-3-6,11 8-8,-9 1-13,-7-8-4,10 12 1,-18-11 0</inkml:trace>
  <inkml:trace contextRef="#ctx0" brushRef="#br0" timeOffset="1128.0645">734 717 49,'22'17'33,"-22"-17"2,0 0-1,-2 29-18,2-29-6,-3 20-3,3-20-3,-6 35-1,2-16 0,2 4-2,1-2 0,2-3 0,-1-18-1,4 24 0,-4-24 0,0 0 1,0 0-1,22-28 0,-11 5 0,2-7 0,0-1 1,4-2-1,-1 0 0,3 2 0,-4 9 1,-15 22-1,29-19 0,-29 19 1,22 13-1,-22-13 1,20 29-1,-8-12 1,-3 0-1,0-1 0,-9-16 0,11 18 0,-11-18 0,0 0 0,22 6-1,-22-6 1,20-13 0,-20 13 0,28-22 0,-28 22 0,35-26 1,-13 15-1,-1 4 0,-3 7 1,2 4-1,-3 5 1,-4 7-1,2 6 1,-8 4-1,-3 3 1,-3 1-1,1-1 0,-4 1 0,2-8-1,-1-4-1,1-18-2,-2 24-4,2-24-7,0 0-21,-8-24 1,8 24-2,-3-33 2</inkml:trace>
  <inkml:trace contextRef="#ctx0" brushRef="#br0" timeOffset="1731.099">1381-28 52,'13'-24'33,"-13"24"-1,0 0 1,0 0-20,0 0-1,4 20-5,3 6 0,-9-2-2,10 14-2,-8 3 0,5 10-2,-3 1 1,4 8-1,-5-1 0,3 1-1,-2-1 0,0 0 2,-2-2-2,2-6 1,-4-5 0,4-4 0,-4-10-1,2-8 1,0-6-2,0-18 1,0 16 0,0-16 0,0 0 0,9-29 0,2 5 0,-2-2 0,4-1 0,4-2 0,-1 1 0,5 2 0,-1 8 0,0 9 1,1 5-1,-1 10 0,-2 5 0,-1 5 1,-2 8-1,-4 4 1,-6 1-1,-5 6 1,-7 0-1,-4 0 0,-6-2 0,-1-4-1,-2-5 1,-3-8-2,23-16 0,-33 21-1,33-21-2,-20-6-3,20 6-6,11-27-8,9 15-7,2-10-4,2 0-1,11-11 5</inkml:trace>
  <inkml:trace contextRef="#ctx0" brushRef="#br0" timeOffset="2051.1173">1888 605 41,'39'-13'27,"-15"-1"-1,-4 3-4,1 13-5,-21-2-3,18-6-4,-18 6-2,0 0 0,2-24-3,-2 24 0,-13-22-1,13 22 0,-26-24 0,10 19-2,-5-3 0,3 10 0,-8 6 0,6 8 0,-2 4 0,3 6-1,3 3-1,8 3 1,5-1-1,6 0 0,10-3 0,6-1-1,6-3 0,7-2-1,5 0-2,-4-11-2,13 11-6,-17-26-6,14 14-13,-4-9-5,-8-4 0,0-3 2</inkml:trace>
  <inkml:trace contextRef="#ctx0" brushRef="#br0" timeOffset="2693.154">2401 693 59,'0'0'33,"0"0"-1,0 0 1,-31 0-25,31 0 0,-32 8-2,14 6-1,-8-8-3,4 9 1,-4-4-1,10 5 0,3 1-1,2 3-1,7-4 0,4-16 0,11 28 0,-11-28-1,24 20 1,-7-14 0,-1-8 0,3-7 1,3-12-1,2-6 1,-6-8 1,1-7-1,-5-6 1,3-5-1,-6-6 1,4 0 0,-12-5 1,3 0-2,-2-13 1,-1 0 1,-3-2-1,4 2 1,-6 3-1,2 10 1,-2 5-1,2 13 1,0 19-1,-1 10 0,1 17 0,0 0-1,0 0 0,0 0 0,0 0 0,1 24-1,1 7 0,4 15-1,-3 17 1,3 12 0,-2 15 0,3 13-1,-1 1 1,-1 6-1,2-5 1,3-15 0,1-9-2,2-17 0,5-9-1,-3-22-2,9-2-4,-24-31-8,42-12-23,-18-5 2,4-5-2,1-6 3</inkml:trace>
  <inkml:trace contextRef="#ctx0" brushRef="#br0" timeOffset="3180.1819">3432 69 55,'0'0'28,"15"30"-3,-15-30-5,-4 20-31,15 9-15,-11-29-3,20 37 1,-20-37-1</inkml:trace>
  <inkml:trace contextRef="#ctx0" brushRef="#br0" timeOffset="3016.1725">3485 416 43,'0'0'32,"0"0"1,19 11 1,-21 8-13,2-19-12,0 38-3,-7-8 0,9 15-2,-6-1-1,2 8-2,0 1-3,-2-12-3,12 8-9,-16-27-12,8-22-8,0 0-1,0 0 1</inkml:trace>
  <inkml:trace contextRef="#ctx0" brushRef="#br0" timeOffset="3671.2099">3720 677 50,'3'26'27,"16"10"2,-17-15-2,-2-21-22,18 33 1,-18-33 0,19 18-1,-19-18 0,16 13 1,-16-13 0,0 0-1,0 0-1,17 13-1,-17-13 0,0 0 0,0 0 0,0 0-1,0 0 0,0 0 0,0 0-1,0 0 0,9-17 0,-9 17 0,20-37-1,-3 10 1,1-6 0,8-4-1,0 2 1,0 0-1,-2 6 1,-2 7-1,-2 7 1,0 10-1,-3 5 1,0 9 0,-17-9 0,27 40 1,-14-12-1,4 9 1,-6-1-1,4 5 0,-6-1 0,2-3-1,0-2-1,-2-13-3,8 2-5,-17-24-12,20-8-17,-1-5 1,3-7-2,3-13 2</inkml:trace>
  <inkml:trace contextRef="#ctx0" brushRef="#br0" timeOffset="4362.2495">5758-219 54,'0'0'35,"9"-18"0,-9 18 0,0 16-15,0-16-12,-2 20 0,-7-1-3,9 14-1,-9 11-1,3 18-2,-3 10 0,0 14-1,-1 6 1,3 7-2,3 0 2,2 0-2,2-14 1,2-8 0,2-13 0,1-16-2,3-10-1,-3-19-1,-5-19-5,0 0-8,19-37-19,-15-3 1,-3-15-2,1-6 3</inkml:trace>
  <inkml:trace contextRef="#ctx0" brushRef="#br0" timeOffset="5207.2976">5763-116 41,'0'0'30,"-13"-31"1,13 31-7,0 0-6,0-24-5,0 24-3,20-11-3,1 5-2,1-7-2,13 2 0,4-3-1,12 3 1,5 0-2,8 5 1,3 2 0,-3 10-1,-9 3 1,-3 8-1,-15 5 1,-9 7-1,-17 13 0,-13 12-1,-18 1 0,-12 5-1,-8 1 1,-10-1-1,-2-1 0,-1-4 0,3-13 1,6-9 0,9-7-1,9-6 1,11-3 0,15-17-1,-2 31 1,17-13 0,7 4-1,6 6 1,7 3 1,9 6-1,4 3 0,7 3 1,-3-5-1,1 1 0,-3-6 0,-5-4 0,-5-3-2,-10-13-2,1 5-7,-31-18-11,11-17-13,-11 17 1,-2-36-2,-3 3 2</inkml:trace>
  <inkml:trace contextRef="#ctx0" brushRef="#br0" timeOffset="4722.2701">5885-210 48,'18'-2'30,"-18"2"4,0 0-2,26 10-20,-26-10-2,2 27 0,-9-9-2,8 25-2,-8-1 0,5 18-4,-3 3 1,-1 10-2,2 3 0,3 4-1,-1 1 1,4-4-2,-1-1 1,1-9 0,0-2 0,-2-10 0,2-6-1,-2-10 0,4-8-2,-10-13-1,6-18-2,0 0-3,0 0-6,-5-42-4,8 2-10,-1-15-5,-6-17 1,10-1 3</inkml:trace>
  <inkml:trace contextRef="#ctx0" brushRef="#br0" timeOffset="5790.3311">6634-628 56,'0'0'33,"0"0"-1,7 22 1,2-4-22,-9-18-2,4 26-3,-4-26-2,2 35-2,-2-35 1,5 31-2,-5-31 0,2 20-1,-2-20 1,0 0-1,0 0 1,11-20-1,-5 1 1,3-1 0,-2-5 0,6 1-1,0 0 1,0 5 0,-13 19-1,26-23 1,-26 23-1,20 0 1,-20 0 0,19 23 0,-12-4-1,0 3 1,-1 2-1,1 0 1,-3 1-1,0 1 0,-3-4-1,1-4-1,2 3-1,-4-21-3,2 23-3,-2-23-8,0 0-13,4-16-5,-6-1-1,2 17 3</inkml:trace>
  <inkml:trace contextRef="#ctx0" brushRef="#br0" timeOffset="6330.362">7015-559 47,'0'0'27,"17"24"2,-17-24-10,0 0-9,33 15-2,-16-15-3,9 2-1,-2-4-2,5-2-2,-1 2-6,1-7-8,-3-4-14,7 15-2,-12-16 0,8 15 1</inkml:trace>
  <inkml:trace contextRef="#ctx0" brushRef="#br0" timeOffset="6145.3515">7156-755 42,'0'0'31,"0"0"0,18 5 1,-18-5-19,-2 17-4,6 3-2,-4-20-1,-4 41-2,2-12-1,4 9-1,0-1-1,2 4 0,-1-5-1,1 1 0,2-4-2,-3-11-1,5 2-4,-8-24-4,0 0-5,0 0-12,0 0-5,-13-18 1,-4-10 2</inkml:trace>
  <inkml:trace contextRef="#ctx0" brushRef="#br0" timeOffset="6957.3979">7624-672 42,'13'-21'31,"-13"21"3,0 0-8,-30-25-7,30 25-4,-40 1-4,19 14-3,-12-7-3,7 12-1,-5-4-2,7 6 0,0 0-2,9 2 0,4-2 0,6 0 0,9-2-1,3-1 1,-7-19-1,31 27 1,-7-18 0,0-3 0,0-8 0,2-7 0,-4-8 0,0-1 0,-1-11 1,-3-4 0,-3-10 0,-1-4 0,-2-5 1,-3-3 0,-4-5 0,6 5 1,-3-2-1,1 9 1,-5 2 0,1 11 0,-3 6 0,4 9 0,-6 20-1,7-19 1,-7 19-1,0 0 0,0 0-1,4 17 0,-3 3 0,5 7-1,-2 8 0,1 9 0,1 8 0,1 8 0,4 7 0,0 4 0,-2-3 0,4 4 1,2-4-1,-4-4 0,2-4-1,0-6 0,0-3-3,-6-14-1,10 9-8,-21-19-26,12-1-1,-5-8 0,-3-18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18.3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193 146 16,'-19'0'14,"19"0"-2,-16 2-1,16-2-1,0 0-1,5-17 1,-5 17 0,19-18 1,-1 14-2,0-1 0,6 7-2,3 0-1,5 7-1,-1 1-2,5 2 0,1 2-1,3 4 0,1-2-1,0 1 1,-3 1-1,1-2 0,-2 0 0,-3-1 0,-6-1 0,-5-3-1,-7 0 1,-16-11 0,18 12 0,-18-12 0,0 0 0,-23-7 0,3-4 0,-3 1 0,-8-6-1,-5 0-1,-3-3 1,-1-2-1,-1 0 1,1 0-1,-3-1 1,4 0-1,1 0 1,2 3 0,1 2-1,1 4 1,3 5 0,1 4 0,0 4 0,3 2-1,4 3 1,6 0-1,17-5 1,-18 20-1,18-20 1,9 24 0,7-8 0,3 0 0,6 5 0,3 0 0,0 2 1,0 0-1,-1-2 0,-1-2 1,-1-1-1,-4-4 0,-1 0 0,-20-14 1,28 28-1,-19-12 0,-6 5 1,-3 2-1,-5 5 1,-6 9 0,-6 1-1,-3 5 1,-3-1-1,0-5 1,1-6-1,2-6 0,4-9 0,16-16 0,-19-2 0,15-14 0,8-10 0,1-4-1,2-2 1,2 1 0,2-1 0,-1 2-1,1 5 1,-1-1 0,3 5 0,-4 2 0,1-2 0,-1 0-1,-4-4 2,-1 2-1,-4-3 0,-2 1 0,-7-1 0,-3 3 0,-4 0 1,-2 4-1,-1 3 0,-1 4 0,1 1 0,1 6-1,18 5 1,-23-4 0,23 4-1,0 0 1,-1 30 0,11-10 0,3 9 0,3 7 0,1 9 0,3 4 1,1 2-1,0 2 1,4-5-2,-2-8 2,3-10-2,1-13 1,3-15 0,-2-16 0,4-14 0,-1-12 0,-1-8 0,-1-5 0,-3-3 1,-6-2-2,-3 2 2,-4 5-2,-1 4 1,-7 6 0,0 10 0,-3 4 0,0 8 0,-2 19 0,0 0 0,0 0 0,-4 40 1,1-3-1,-2 9 0,-1 7 0,1 5 0,5-2 0,-2 0 0,2-9 1,6-8-2,2-4 1,5-8 0,3-6 0,3-7 0,0-4 0,3-6 0,4-2-1,-1-4 1,1-5 0,-1-2 0,2-9 0,-5-1 1,1-6-1,-1 1 0,-5-2 0,-3 3 0,-3 2 0,-4 3 0,-7 18 0,2-16 1,-2 16-1,-16 12 0,16-12 0,-30 30 0,12-10 0,-1 1 0,1-2 0,4 0 0,5-3 0,9-16 0,7 21-1,11-14 1,10 2 0,6-2 0,10 5 0,7-4 0,9 2 0,2-3 0,3-3 1,4-4-1,0-4 1,-2 2-1,-2-8 1,-8 3-1,-6-4 1,-10 6-1,-8 0 2,-12 3-2,-21 2 1,0 0 0,0 0 0,0 0-1,-35-9 1,1 2-1,-6-2 1,-8 1-1,-7-1 0,-3 3-1,-2 5 1,-2 2 0,4 8 0,5 0 0,6 5-1,8 0 1,9 0 0,30-14-1,-20 16 1,20-16 0,28-5-1,11 1 1,11-10 0,15 4 1,13-6-1,12 4 0,9-1 0,7 8 1,1 0-1,-4 3 0,-3 2 0,-4-2 0,-12 0 1,-6-3-1,-9-4 0,-16-3 1,-9 0 0,-16-2 0,-28 14 0,12-27 0,-12 27 0,-44-15-1,2 9 1,-11 3-1,-11 1 0,-6 5 0,-3 5 0,-1 2 1,-2 4-1,4 4 0,7-2 0,12-2 0,10-2 0,17-5 0,26-7-1,0 0 1,0 0 0,41-21-1,6 5 1,13-3 0,9-2 0,3-1 0,4 0-1,4-1 1,-6 2 0,-2-4 0,-6 4 0,-8 0 1,-9 0-1,-6 2 0,-10 1 1,-10 0 0,-5 3 0,-18 15-1,-4-29 1,-13 19 0,-15-1-1,-12 3 1,-8 1-1,-11 1 0,-11 5 0,-11-1 0,-8 4 0,-6-1 0,2 3 0,1-1 0,6-1 0,6-2 0,4 2 0,13-2 0,11 0 0,8 0 0,11-2-1,9 0 1,5 2 0,23 0-1,0 0 1,0 0 0,0 0 0,30 2 0,0 3 0,7-1 0,7 3 1,5 0-1,6 0 0,1 0 1,4-2-1,4-1 0,-4-2 0,-2-2 1,-7 0-1,-10 0 1,-6-2 0,-10-2 1,-7 4-1,-18 0 1,0 0-1,-39-7 1,4 5-1,-10-3 0,-8 0 0,-10 0-1,-8-2 0,-3 0 0,-2 0 0,-3 0 0,3 3 0,0 1 0,0 4 0,2 3 0,0 3 0,0 3 0,1 1 0,6-1 0,9-1 0,5 0 1,9-2-1,9-3-1,10-3 1,25-1 0,-18 4 0,18-4-1,20 3 1,3 1 0,3-2 0,13 1 0,5-1 0,9 0 0,7-2 0,0 0-1,2-4 1,1 1 0,1-3 1,-4 1-1,-4 0 0,-8 1 0,-4-1 1,-10 1-1,-4 1 1,-13-1-1,-17 4 1,0 0-1,0-15 0,-15 8 1,-8-2-1,-9-2 0,-3 1 0,-8-1-1,-4 4 1,-3 0 0,-5 4 0,-1-1 0,-2 4 0,-1 2 0,-2 0 0,2-1 0,5 3 0,-3-1 0,4 1 0,0 1 0,6 2 0,-1 2 0,6 3 0,1-1 0,-1 1 1,3 0-1,3 1 0,3-3 0,1-1 0,2 0 0,0 0-1,4-2 1,-1 1 0,4 0 0,0 0 0,2 5 0,5-3 0,2 6-1,3 2 2,4 3-1,2 5 0,3 4-1,6 5 2,3 4-2,2 1 2,0 2-1,3 0 0,-1 1 0,1-3 0,0-3 0,-1-4 1,-1-6-1,-1-5 0,2-4 0,-11-18 0,10 23 1,-10-23-1,0 0 0,0 0 0,0 0 0,0 0 0,0 0 0,0 0 0,0 0-1,16 10 1,-16-10 1,18 2-1,-18-2-1,28-3 2,-7-1-1,8 1 0,1-3 0,7-1 0,10-3 0,5-3 0,8-2 0,8-1 0,7-3 1,4 1-1,0-1 0,3 3 0,-5 2 0,-3 5 0,-1 5 1,-8 3-1,-5 4 0,-5 1 1,-6 3-1,-3-2 1,-2-3-1,-1-4 1,-8 0-1,2-1 0,-5-1 0,-2 2 0,0 1 0,0 2 0,-4 1 0,1 2 0,-1-2 0,3-1 0,2-2 0,-1-7 0,0 0 1,4 1-1,-1-2 0,-1 2 0,-2 0 0,-2 3 0,-3 3 0,-2 4 0,2-1 0,-4 0 0,-2-2 0,3 5 0,-1-3 0,-2-1 0,1-2 0,-1-3 0,-1 2 0,-2 1 0,-1-1 0,1-2 0,-16 4 0,23-7 0,-23 7 0,20-1 0,-20 1 0,17-2 0,-17 2 0,0 0 0,18-4 0,-18 4 1,0 0-1,0 0 0,0 0 0,0 0 0,18-14 0,-18 14 0,0 0 0,23-10 0,-23 10 0,26-9 0,-10 2 0,3 0 0,-1 0 1,3-2-1,-5-2 0,0 4 0,-16 7 0,28-14 0,-28 14 0,25-8 0,-25 8 0,25-6 0,-25 6 0,24-5 0,-24 5 0,23-10 0,-23 10 0,18-20 0,-18 20 0,11-24 0,-11 24 1,-2-30-1,-5 14 0,1 0 0,-2-1 0,-1-1 0,0-1 0,2 1 0,2-3 0,1 2 0,2-1 0,2 1 0,2 0 0,-2 1 0,-2 0 0,1 1-1,1 17 2,-6-28-1,6 28 0,-9-23 0,9 23 0,-7-16 0,7 16 0,0 0 0,0 0 0,0 0 0,-17-9 0,17 9 0,0 0 0,-23 2 0,23-2 0,-23-2 0,7-1 0,-2 1 0,-5-1 0,0 1 0,-1 0 0,-1 2 0,0 2 0,2 1 0,4 3 0,-1-1 0,20-5-1,-24 10 0,24-10-5,0 0-13,0 0-18,0 0 2,0 0-3,0-15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2.045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 71 125 0,'0'0'84'0,"0"0"0"16,0 0 6-16,0 0-46 15,-18-19-4-15,18 19-5 16,0 0-7-16,0 0-8 16,0 0-5-16,29-4-3 15,-29 4-6-15,18 2 0 16,-18-2-3-16,23 4 0 16,-23-4-2-16,23 2 0 15,-23-2 1-15,21 0-1 16,-21 0-1-16,21-6 1 15,-21 6-1-15,0 0 0 16,22-10 1-16,-22 10 1 0,0 0-1 16,0 0 1-16,0 0-1 15,0 0 1-15,0 0 0 16,0 0 1-16,0 0 0 16,-22 8 0-16,22-8 2 15,-21 17-1-15,21-17 1 16,-23 24 0-16,23-24 1 15,-21 27-3-15,21-27 0 16,-10 28 0-16,10-28-2 16,2 27 1-16,-2-27-3 15,0 0 3-15,25 18-3 16,-25-18 2-16,27-6 0 0,-27 6-1 16,25-23 1-16,-25 23-2 15,21-35 2-15,-11 16-2 16,-2-6 1-1,-6 4 2-15,-2 3-4 0,0 18 5 16,-8-31-2-16,8 31 4 16,-21-11-2-16,21 11-1 15,-27 6 1-15,27-6-3 16,-25 19 4-16,25-19-4 16,-16 21 1-16,16-21-2 15,-11 19-1-15,11-19-7 16,-2 18-19-16,2-18-72 15,0 19-8-15,0-19-3 0,2 19-10 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08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1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711666-B3DB-4D02-BB9D-409077D7D546}" emma:medium="tactile" emma:mode="ink">
          <msink:context xmlns:msink="http://schemas.microsoft.com/ink/2010/main" type="writingRegion" rotatedBoundingBox="4845,15359 15398,9781 16919,12660 6367,18238"/>
        </emma:interpretation>
      </emma:emma>
    </inkml:annotationXML>
    <inkml:traceGroup>
      <inkml:annotationXML>
        <emma:emma xmlns:emma="http://www.w3.org/2003/04/emma" version="1.0">
          <emma:interpretation id="{3A58470E-050C-4B15-B810-CAF81C14E81D}" emma:medium="tactile" emma:mode="ink">
            <msink:context xmlns:msink="http://schemas.microsoft.com/ink/2010/main" type="paragraph" rotatedBoundingBox="4845,15359 15398,9781 16919,12660 6367,18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60A8EC-0744-4151-B302-A9032759B7CF}" emma:medium="tactile" emma:mode="ink">
              <msink:context xmlns:msink="http://schemas.microsoft.com/ink/2010/main" type="line" rotatedBoundingBox="4845,15359 15398,9781 16919,12660 6367,18238"/>
            </emma:interpretation>
          </emma:emma>
        </inkml:annotationXML>
        <inkml:traceGroup>
          <inkml:annotationXML>
            <emma:emma xmlns:emma="http://www.w3.org/2003/04/emma" version="1.0">
              <emma:interpretation id="{E402BC24-0E9C-4D12-ACDB-03729B725B14}" emma:medium="tactile" emma:mode="ink">
                <msink:context xmlns:msink="http://schemas.microsoft.com/ink/2010/main" type="inkWord" rotatedBoundingBox="4961,15578 6956,14523 7505,15561 5509,16615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Int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it.</emma:literal>
                </emma:interpretation>
              </emma:one-of>
            </emma:emma>
          </inkml:annotationXML>
          <inkml:trace contextRef="#ctx0" brushRef="#br0">-6330 3362 10,'0'-16'26,"0"16"2,0 0 1,0 0-10,0 0-3,0 0 0,-7 28-4,7-28-3,-9 18 0,9-18-2,-5 17-2,5-17-1,-7 26 0,7-26-1,-2 37 0,-1-16 0,4 9 0,-2 0-1,2 5 0,1-1 0,0-1-1,0-3 0,1-2 0,1-5-1,-1-4 1,-3-19-1,0 18-1,0-18 0,0 0-2,0-18-2,-9-6-7,9 24-17,-3-32-7,-6 9 0,2 6-1</inkml:trace>
          <inkml:trace contextRef="#ctx0" brushRef="#br0" timeOffset="377.0216">-6639 3393 22,'0'0'26,"0"0"4,14-17 1,-14 17-14,27-9-3,-27 9 0,37-7-2,-21 0-1,14 12-2,-9-8-4,14 6 0,-5-5-3,6 2-1,-1-1 0,0-3 0,-1 2-1,1 1 0,-1-1 0,-6 0 0,-2 4-2,-10-7-2,5 12-6,-21-7-9,0 0-16,0 0 1,0 0-3,-1 24 3</inkml:trace>
          <inkml:trace contextRef="#ctx0" brushRef="#br0" timeOffset="3644.2085">-5249 3418 34,'-7'17'30,"7"-17"1,0 0-7,0 0-7,0 0-2,0 0-2,0 0-2,-3 18-3,3-18-2,0 0 0,0 0-1,26 9-1,-10-9-1,5 2 0,0-4 0,10 4-1,-1-4 1,7 4-1,0-4 0,5 2 0,-1-5-1,3 1 1,0-3-1,2 0 0,0-5 0,2-1 0,-4-1-1,-4 2 1,-4 0-1,-3 1 1,-1 2-1,-6 4 0,-1 0 0,-4 3 0,-5 2 0,-16 0-1,30 0-3,-30 0-3,27-2-22,-27 2-10,0 0 0,0 0-1</inkml:trace>
          <inkml:trace contextRef="#ctx0" brushRef="#br0" timeOffset="787.045">-6635 3923 34,'0'0'29,"0"19"2,0-19 0,0 0-17,0 0-2,19-10-1,4 8 0,-5-14-3,13 7-1,-4-8-1,12 5-1,-6-8-2,10 6-1,-4 2-1,-1 3 1,1 4-2,-3 5 1,-6 0-1,-2 3 1,-3 1-1,-4-1 0,-4-1 0,-17-2-2,29 5-1,-29-5-5,17 0-10,-17 0-18,0 0 1,0 0-2,0 0 1</inkml:trace>
          <inkml:trace contextRef="#ctx0" brushRef="#br0" timeOffset="1696.097">-5951 3666 26,'0'0'28,"0"0"0,0 0 0,0 0-11,1 18-2,3-2-2,-4-16-3,-5 26-1,5-26-2,-6 37-1,1-18-2,7 6-1,-8-4-1,8 2 0,-5-5-1,3-1-1,0-17 1,0 21-1,0-21 1,0 0-1,0 0 1,0 0-1,10-30 1,-4 11-1,-1-6 1,2-3-1,2-2 1,1 1-1,1 0 0,1 5 0,1 1 0,-1 5 0,-12 18 0,25-19 0,-25 19 0,23-5 0,-23 5 0,21 3 1,-21-3-1,21 18 1,-21-18-1,18 31 1,-13-11-1,2 1 1,-3 0-1,-1 2 1,-1-4-1,0-3 0,-2-16 0,0 19 0,0-19 0,0 0 0,0 0 0,0 0 0,5-26 0,0 10 0,2-5 0,2-2 0,0 0 0,0 1 0,5 0 0,-3 5-1,-11 17 1,22-21 0,-22 21 0,20 3 0,-20-3 0,16 25 1,-11-4-1,2 5 0,-3 4 1,-1 0-1,1 2 0,-2-2 0,1-4 0,-1-1 1,-2-6-1,0-3 0,0-16 0,2 16-1,-2-16-2,0 0-4,0 0-9,0 0-20,0-30 0,0 30-1,0-34 1</inkml:trace>
          <inkml:trace contextRef="#ctx0" brushRef="#br0" timeOffset="3171.1814">-4964 3433 28,'0'0'30,"0"0"2,0 0-6,0 0-6,-16-9-2,16 9-4,0 0-3,0 0-3,0 0-2,0 0-1,-16 2-2,16-2 0,0 0-2,0 0 1,0 0-1,19 7 0,-19-7 0,27 9 0,-8-4 0,2 5 1,1 1-1,-3 3 1,-1 2-1,-2 5 0,-6 2 0,3 1 0,-8 1 0,-2 1 0,-3-1 0,-3-1 0,-4-1-1,-4-3 1,1-1-1,-5-1 1,-2-3-1,1 1 0,-5-4 1,-2 2-1,3-1 0,3-4 0,1-2 0,16-7 0,-27 10 0,27-10 0,-24 7 0,24-7 0,-23 4 0,23-4 0,-29 1 0,12-1-1,1 2 0,-2-7-1,18 5-1,-32-11-2,32 11-3,-26-24-9,26 24-20,-14-30 0,7 11-1,1 3 2</inkml:trace>
        </inkml:traceGroup>
        <inkml:traceGroup>
          <inkml:annotationXML>
            <emma:emma xmlns:emma="http://www.w3.org/2003/04/emma" version="1.0">
              <emma:interpretation id="{ADE048B3-EFA0-4EC0-932E-1A921C76E8F4}" emma:medium="tactile" emma:mode="ink">
                <msink:context xmlns:msink="http://schemas.microsoft.com/ink/2010/main" type="inkWord" rotatedBoundingBox="14164,-451 16506,14257 10489,15215 8147,506"/>
              </emma:interpretation>
              <emma:one-of disjunction-type="recognition" id="oneOf1">
                <emma:interpretation id="interp5" emma:lang="en-US" emma:confidence="0">
                  <emma:literal>it."</emma:literal>
                </emma:interpretation>
                <emma:interpretation id="interp6" emma:lang="en-US" emma:confidence="0">
                  <emma:literal>it"</emma:literal>
                </emma:interpretation>
                <emma:interpretation id="interp7" emma:lang="en-US" emma:confidence="0">
                  <emma:literal>i."</emma:literal>
                </emma:interpretation>
                <emma:interpretation id="interp8" emma:lang="en-US" emma:confidence="0">
                  <emma:literal>i"</emma:literal>
                </emma:interpretation>
                <emma:interpretation id="interp9" emma:lang="en-US" emma:confidence="0">
                  <emma:literal>i.iy</emma:literal>
                </emma:interpretation>
              </emma:one-of>
            </emma:emma>
          </inkml:annotationXML>
          <inkml:trace contextRef="#ctx0" brushRef="#br0" timeOffset="-464307.5569">920-512 14,'0'0'19,"0"0"1,0 0-1,0 0-2,0 0-3,0 0 1,7 16-2,-7-16-2,0 0-3,8 17-1,-8-17-1,9 27-1,-9-27 2,13 37-2,-8-16-1,6 12 0,-6-3-2,5 7-1,-4-4 0,3 4-1,-4-2-1,2 0 1,-2 0-1,4 1 1,-2-3 1,6 0-1,-3-3 1,4-2 0,2-5 0,2 2-1,-18-25 1,30 28 0,-30-28-1,23 14 0,-23-14 0,0 0 1,17 12-1,-17-12 0,0 0-1,2 18-1,-2-18-4,0 0-6,0 23-13,0-23-7,0 0-2,7 19 0,-7-19 2</inkml:trace>
          <inkml:trace contextRef="#ctx1" brushRef="#br1">2420 1981,'0'0,"0"0,0 0,0 0,0 0,0 0</inkml:trace>
          <inkml:trace contextRef="#ctx0" brushRef="#br0" timeOffset="-463232.4954">1395-456 26,'0'0'19,"0"0"1,0 0 0,0 0-5,0 0-2,0 0-3,0 0-2,0 0 0,8 26-1,-8-26-1,11 29-1,-6-14-1,6 10 1,-4-4-1,5 7 0,1-3-2,3 6 1,0-6-1,3 3-1,-1-5 0,3 3 0,-2 2 1,1 1-2,-1 0 1,-3 3 0,0-2-1,-2 2 1,0-6 0,-2 2 0,-3-10-1,5 3 1,-14-21 0,20 26 0,-20-26-1,14 19 1,-14-19-1,0 0 0,14 18 0,-14-18 0,0 0 0,0 0 0,0 0-1,0 0-2,0 0-5,0 0-14,-2-23-11,2 23 1,-1-28-2,1 28 1</inkml:trace>
          <inkml:trace contextRef="#ctx0" brushRef="#br0" timeOffset="-462282.441">1418-890 23,'0'0'22,"0"0"-1,15 18 1,-15-18-4,0 0-2,11 21-2,-11-21 0,14 30-3,-10-13-2,6 10-1,-6-1-3,8 7 1,-3-5-1,5 13-1,-3-10-1,5 6 0,-2-7 0,5 2-1,-3-6 0,4 1 0,-1-5 0,0-1-1,-1-3 0,0 1 1,-6-3-2,2 0 1,-7 0-1,-7-16 1,16 28-1,-16-28 0,13 21 0,-13-21 0,8 16 0,-8-16 0,0 0 0,16 14 0,-16-14-1,0 0 1,0 0 0,0 0-1,20 3-1,-20-3-6,7-15-24,-7 15-4,0 0 1,0 0-1</inkml:trace>
          <inkml:trace contextRef="#ctx0" brushRef="#br0" timeOffset="-466449.6794">21-415 11,'0'0'16,"0"0"-1,0 0-2,0 0-1,0 0 0,0 0-1,0 0 0,0 0-1,0 0 0,2 17-2,-2-17 0,0 0-2,15 28 1,-15-28-2,6 27-1,-6-27-1,3 31 0,1-15-2,1 5 1,-1-2 1,-1 6-1,4-4-1,2 4 0,-2-4 0,2 2-1,-2-4 1,-2-1-1,-5-18 1,11 28-1,-11-28 1,7 24-1,-7-24 0,5 25 1,-5-25-1,4 28 0,-2-12 1,1 0-1,-3-16 1,7 28-1,-7-28 1,12 24 0,-12-24 0,15 20 0,-15-20-1,10 15 1,-10-15-1,0 0 1,11 22-1,-11-22 1,5 17-1,-5-17 0,7 21 0,-7-21 0,13 25 1,-13-25-1,12 23 0,-12-23 0,12 21 1,-12-21-1,9 17 1,-9-17-1,4 18 0,-4-18 0,3 16 0,-3-16 0,2 17 0,-2-17 0,3 18 0,-3-18 0,0 0 0,9 17 1,-9-17-1,0 0 0,9 21 0,-9-21 0,5 18 0,-5-18 0,9 25 0,-9-25 0,6 26 1,-6-26-1,3 26 0,-3-26 0,4 21 0,-4-21 0,1 16 0,-1-16 0,2 16 0,-2-16 0,4 18 0,-4-18 0,3 19 0,-3-19 0,5 21 0,-5-21 0,6 18-1,-6-18 1,0 0 0,0 0 0,10 19 0,-10-19 1,0 0-1,0 0 0,9 18 0,-9-18 0,0 0 0,9 21 1,-9-21-2,0 0 2,11 17-2,-11-17 1,0 0-1,0 0-7,0 0-25,0 0 1,-11-26-1,11 26-1</inkml:trace>
          <inkml:trace contextRef="#ctx0" brushRef="#br0" timeOffset="-480103.4603">21 943 5,'0'0'13,"0"0"-3,0 0 0,0 0-1,0 0-1,0 0 0,0 0 0,0 0 1,0 0 1,0 0-2,16-7 1,-16 7-1,0 0 0,0 0-1,19 16 0,-19-16-1,0 0 0,16 19-1,-16-19 0,12 23-2,-12-23-2,7 28 2,-7-28-3,7 28 1,-7-28-2,9 28 2,-9-28-3,7 26 3,-1-8-1,-6-18 1,10 25 0,-10-25-1,11 24 2,-11-24-2,7 23 1,-7-23-1,0 0 1,9 23-1,-9-23 1,0 0 0,10 21-1,-10-21 1,0 0 0,9 21-1,-9-21 1,0 0-1,14 21 1,-14-21-1,0 0 1,13 21-1,-13-21 1,7 16-1,-7-16 1,0 0-1,9 19 0,-9-19 1,0 0-1,8 18 1,-8-18-1,0 0 1,9 16 0,-9-16-1,0 0 1,9 17-1,-9-17 1,7 16-1,-7-16 1,7 18-1,-7-18 1,9 17 0,-9-17-1,0 0 1,11 23 0,-11-23-1,0 0 1,10 20-1,-10-20 0,0 0 0,7 17 0,-7-17 1,0 0-1,11 16 0,-11-16 0,0 0 0,10 16 1,-10-16-1,0 0 0,0 0 0,9 19 0,-9-19 1,0 0-1,0 0 0,6 16 0,-6-16 0,0 0 0,0 0 0,0 0 0,8 17 0,-8-17 1,0 0-1,0 0 0,0 0 0,7 20 0,-7-20 0,0 0 0,9 16 0,-9-16 0,0 0 0,0 0 1,13 19-1,-13-19 0,0 0 0,0 0 0,0 0 0,0 0 0,0 0 0,0 0-2,0 0-4,0 0-19,-4-18-9,4 18 0,-5-35-2,7 19 2</inkml:trace>
          <inkml:trace contextRef="#ctx0" brushRef="#br0" timeOffset="-477880.3332">1-1 35,'7'25'23,"-7"-25"-3,0 0-1,-5 23-4,5-23-3,7 33-2,-7-33-3,5 35 0,-5-35-1,8 37 0,-8-37-1,8 37 1,-8-21-2,6 3 0,-6-3-1,3 2 0,-5-3-1,6 5 0,-4-3 0,0 1-1,0 1 0,2 0 0,-2 1 0,5-1 1,-3 0-1,3 3 0,-1-3-1,1 0 1,2-3 0,0 2 0,-7-18 0,12 31 0,-12-31 0,11 30-1,-4-14 1,-2 0-1,1 0 1,-1 1-1,-2-1 0,3 1 1,-1-1-1,-5-16 0,12 28 0,-12-28 1,13 29-1,-8-14 0,-5-15 0,9 28 1,-6-12-1,-3-16 0,8 28 0,-8-28 0,10 28 0,-10-28 0,14 29 0,-14-29 0,11 22 0,-11-22 0,10 22 0,-10-22 0,6 17 1,-6-17-1,0 0 0,10 21 0,-10-21 0,0 0 0,11 21 0,-11-21 0,11 20-1,-11-20-1,7 17 3,-7-17-4,7 20 4,-7-20-4,5 17 3,-5-17-2,5 16 2,-5-16 0,6 16 0,-6-16 0,5 16 0,-5-16 0,0 0 0,9 17 0,-9-17 0,0 0 0,0 0 0,0 0 0,0 0 0,12 16 0,-12-16 0,0 0 0,0 0 0,0 0 0,0 0 0,0 0 0,0 0 0,0 0 0,0 0 0,0 0 0,14 16 0,-14-16 0,0 0 0,0 0 0,0 0-2,0 0-2,0 0-3,0 0-8,0 0-21,0 0 2,-9-18-3,9 18 3</inkml:trace>
          <inkml:trace contextRef="#ctx0" brushRef="#br0" timeOffset="-460630">3759-1809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        <inkml:trace contextRef="#ctx1" brushRef="#br1" timeOffset="47700.7282">3391-1586,'0'0,"0"0,0 0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3.311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147 129 175 0,'-21'-11'93'0,"21"11"-1"0,-29-10 4 16,29 10-51-1,-29-6-8-15,29 6-6 16,-25 2-8-16,25-2-5 16,-23 4-4-16,23-4-2 0,0 0-3 15,-20 33-1-15,20-33-3 16,0 29-1-16,0-29-2 16,6 34 1-16,-6-34-3 15,12 27 2-15,-12-27-2 16,0 0 1-16,27 16-1 15,-27-16 1-15,23-14-1 16,-23 14 0-16,23-27 1 16,-23 27-1-16,19-40 1 15,-11 15 0-15,-4 2-2 16,-2-2 2-16,-4 3-2 16,0 1 4-16,-4 2-4 0,6 19 5 15,-19-25-4-15,19 25 2 16,-20-6 0-16,20 6 0 15,-21 8 0-15,21-8 2 16,-17 31-1-16,11-12-3 16,4 2 3-16,2 0-3 15,2-3 4-15,4 1-5 16,-6-19 4-16,25 25-5 16,-25-25 3-16,31 4 0 15,-31-4-1-15,33-6 0 16,-33 6 0-16,27-17 1 15,-27 17-3-15,17-25 6 16,-17 25-6-16,2-25 4 0,-2 25-3 16,-8-22 3-16,8 22-2 15,-19-21 4-15,19 21 0 16,-23-13-2-16,23 13 1 16,-25-2 0-16,25 2 0 15,-22 11 1-15,22-11-3 16,-15 18 0-16,15-18-4 15,-6 29-12-15,16-8-25 16,-10-21-70-16,21 27-5 16,-21-27-9-16,35 21-4 15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4.672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132 92 155 0,'-21'-12'92'0,"21"12"4"15,-25-15-3-15,25 15-39 16,-23-12-18-16,23 12-6 16,-18-7-4-16,18 7-7 0,0 0-4 15,-25 2-1-15,25-2-3 16,0 0-1-16,-8 30-3 16,8-30-2-16,2 27-1 15,-2-27-1-15,8 27 0 16,-8-27-3-16,19 22 1 15,-19-22-2-15,25 15 2 16,-25-15-1-16,24-2 1 16,-24 2 0-16,23-15-1 15,-23 15 1-15,15-25-1 16,-15 25 1-16,4-31-1 16,-4 31-2-16,-6-33 4 0,6 33-3 15,-19-31 3-15,19 31-3 16,-25-23 4-16,25 23-4 15,-27-8 7-15,27 8-1 16,-25 10-1-16,25-10 0 16,-21 27-4-16,17-8 5 15,0-1-5-15,4 3 4 16,2 0-7-16,4-2 4 16,-6-19-5-16,23 20 4 15,-4-17 0-15,0-3 0 16,4-7 1-16,-3-3-1 15,3-5 0-15,-2-3-1 16,0-3 5-16,-7 0-4 0,-1 2 3 16,-13 19-4-16,6-31 4 15,-6 31-3-15,-17-18 5 16,17 18-2-16,-29-2 0 16,11 10 2-16,-5 4-4 15,4 1 5-15,19-13-5 16,-31 33 3-16,20-12-4 15,5-3 4-15,4 3-6 16,2-21 3-16,6 31 0 16,-6-31 0-16,19 21 0 15,-19-21-1-15,23 9 2 16,-23-9-2-16,25-9 2 0,-25 9-2 16,23-19 0-16,-23 19-2 15,23-24-5-15,-23 24-9 16,14-23-20-16,-14 23-75 15,0 0-3-15,27 4-6 16,-27-4-4-16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6.173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153 66 159 0,'0'0'93'0,"-23"-23"6"16,23 23-3-16,-29-20-46 15,29 20-6-15,-25-13-11 16,25 13-1-16,-25-4-13 16,25 4-1-16,-16 19-9 15,12-1-1-15,4-18-2 16,-9 40-5-16,9-19 4 16,2 4-5-16,0-3 4 15,3-3-4-15,-5-19 4 0,18 27-1 16,-18-27 0-16,23 9-2 15,-23-9 0-15,25-9 0 16,-25 9-1 0,25-25 0-16,-25 25 1 0,17-31-1 15,-11 12 0-15,-6 19 0 16,4-33 0-16,-4 33 0 16,-8-29 1-16,8 29 4 15,-13-25-5-15,13 25 5 16,-14-19-4-16,14 19 3 15,0 0-3-15,0 0 4 16,0 0-4-16,-21 15-3 0,21-15 4 16,-8 31-4-16,8-31 4 15,-2 33-4 1,6-14 4-16,-4-19-4 16,12 25 4-16,-12-25-1 0,29 8 0 15,-10-10-1-15,0-6 0 16,-1 0 0-16,-18 8 1 15,31-27-1-15,-31 27 0 16,19-29 5-16,-19 29-4 16,2-32 4-16,-2 32-7 15,-12-20 6-15,12 20-3 16,-25-7 4-16,25 7-4 16,-38 9-4-16,18 1 4 0,-3 3-3 15,0 1 5 1,2 3-3-16,3-1 2 15,-1-3-5-15,19-13 5 16,-25 27 0-16,25-27 0 0,-11 29 0 16,11-29-2-16,3 25 2 15,-3-25-1-15,18 19-1 16,-18-19 0-16,29 8 0 16,-29-8 0-16,36-8 0 15,-16-5 0-15,-1 1 0 16,0-5 0-16,-19 17 0 15,27-37 0-15,-19 18 1 0,-6-4-1 16,-4 2 5-16,-4 3-5 16,6 18 6-1,-21-30-6-15,21 30 7 16,-27-16-5-16,27 16 4 0,-25 19-3 16,17-1-7-16,0 5 5 15,3 4-10-15,10 6-8 16,-3-10-59-16,23 13-43 15,-25-36-10-15,47 33-7 16,-22-31-3-16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8.065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137 156 179 0,'0'0'103'0,"-27"-14"2"16,27 14-4-16,-27-11-67 16,27 11-3-16,-21-4-5 15,21 4-5-15,-19 4-4 16,19-4-2-16,-18 17-2 16,18-17-1-16,-15 31-3 0,11-10-1 15,-2-2-4-15,6 1 0 16,2-1-3-16,2 0 0 15,-4-19-1 1,19 27 0-16,-19-27 0 0,29 8 0 16,-29-8 1-16,35-10-1 15,-16-1 0-15,1-5 0 16,-1-1 1-16,-2-2-2 16,-3-1 1-16,-1-1 0 15,-5-4 0-15,-2 2 4 16,-2 0-4-16,-4 5 5 15,0 18-5-15,-12-32 4 0,12 32-2 16,-21-20 4-16,21 20-4 16,-27 4 0-16,27-4 1 15,-25 12-1-15,25-12 1 16,-20 19 0-16,20-19 0 16,-17 31-6-16,13-12 4 15,4-19-3-15,-4 39 2 16,6-20-2-16,2 4 2 15,-4-23-3-15,16 29 3 16,-16-29 0-16,30 12 0 16,-30-12-1-16,33-10 1 15,-33 10 0-15,33-29 0 16,-33 29-1-16,29-40 2 0,-29 40 2 16,19-39-3-16,-17 18 4 15,-2-2-4 1,-2 5 4-16,-2-3-3 15,-5 0 4-15,9 21-4 0,-16-31 1 16,16 31 1-16,0 0-1 16,-27-11 1-16,27 11 0 15,-21 17 0-15,11 2-1 16,-1 2-1-16,3 1-4 16,2 1 4-16,1 0-4 15,8-2 3-15,1-2-3 16,4-1 3-16,-8-18-4 0,25 17 5 15,-6-15-1 1,-19-2 0-16,33 0 1 16,-33 0-1-16,29-15 0 15,-29 15 0-15,19-27 5 0,-17 9-5 16,-2-3 4-16,-4 0-3 16,-5 0 3-16,1 3-2 15,8 18 2-15,-25-23-3 16,25 23 0-16,-31 17-4 15,12 3-10-15,7 22-20 16,-13-9-89-16,25 23-6 16,-17-16-10-16,17 18-7 15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8.7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D4D0AB-7BE6-4C0E-AA23-B50A366AD4EF}" emma:medium="tactile" emma:mode="ink">
          <msink:context xmlns:msink="http://schemas.microsoft.com/ink/2010/main" type="writingRegion" rotatedBoundingBox="15702,9018 19496,9897 19136,11451 15342,10572"/>
        </emma:interpretation>
      </emma:emma>
    </inkml:annotationXML>
    <inkml:traceGroup>
      <inkml:annotationXML>
        <emma:emma xmlns:emma="http://www.w3.org/2003/04/emma" version="1.0">
          <emma:interpretation id="{BC2E3F23-9360-460F-AED9-5638EB3112B9}" emma:medium="tactile" emma:mode="ink">
            <msink:context xmlns:msink="http://schemas.microsoft.com/ink/2010/main" type="paragraph" rotatedBoundingBox="15702,9018 19496,9897 19136,11451 15342,10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E0691A-7F4E-4836-ABC4-8484770AB229}" emma:medium="tactile" emma:mode="ink">
              <msink:context xmlns:msink="http://schemas.microsoft.com/ink/2010/main" type="line" rotatedBoundingBox="15702,9018 19496,9897 19136,11451 15342,10572"/>
            </emma:interpretation>
          </emma:emma>
        </inkml:annotationXML>
        <inkml:traceGroup>
          <inkml:annotationXML>
            <emma:emma xmlns:emma="http://www.w3.org/2003/04/emma" version="1.0">
              <emma:interpretation id="{63463309-E103-48C7-AC5C-23572A6AEB63}" emma:medium="tactile" emma:mode="ink">
                <msink:context xmlns:msink="http://schemas.microsoft.com/ink/2010/main" type="inkWord" rotatedBoundingBox="15702,9018 19496,9897 19136,11451 15342,10572"/>
              </emma:interpretation>
              <emma:one-of disjunction-type="recognition" id="oneOf0">
                <emma:interpretation id="interp0" emma:lang="en-US" emma:confidence="0">
                  <emma:literal>"ex,</emma:literal>
                </emma:interpretation>
                <emma:interpretation id="interp1" emma:lang="en-US" emma:confidence="0">
                  <emma:literal>"*a,</emma:literal>
                </emma:interpretation>
                <emma:interpretation id="interp2" emma:lang="en-US" emma:confidence="0">
                  <emma:literal>"*x,</emma:literal>
                </emma:interpretation>
                <emma:interpretation id="interp3" emma:lang="en-US" emma:confidence="0">
                  <emma:literal>"*i,</emma:literal>
                </emma:interpretation>
                <emma:interpretation id="interp4" emma:lang="en-US" emma:confidence="0">
                  <emma:literal>"*in</emma:literal>
                </emma:interpretation>
              </emma:one-of>
            </emma:emma>
          </inkml:annotationXML>
          <inkml:trace contextRef="#ctx0" brushRef="#br0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        <inkml:trace contextRef="#ctx0" brushRef="#br0" timeOffset="1150.0658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        <inkml:trace contextRef="#ctx0" brushRef="#br0" timeOffset="2170.1239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        <inkml:trace contextRef="#ctx0" brushRef="#br0" timeOffset="3273.1872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        <inkml:trace contextRef="#ctx0" brushRef="#br0" timeOffset="4213.241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        <inkml:trace contextRef="#ctx0" brushRef="#br0" timeOffset="5959.3409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        <inkml:trace contextRef="#ctx0" brushRef="#br0" timeOffset="5243.2999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        <inkml:trace contextRef="#ctx0" brushRef="#br0" timeOffset="6889.3939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      </inkml:traceGroup>
      </inkml:traceGroup>
    </inkml:traceGroup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40.16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142 126 181 0,'-8'-19'102'15,"8"19"0"-15,-21-15 1 16,2 5-65-16,19 10-3 15,-23-9-5-15,23 9-5 16,-21-2-5-16,21 2-4 16,-21 6-1-16,21-6-4 15,-15 19-2-15,11 0-3 16,0 1-4-16,4 0 0 16,4 1-2-16,0-2-1 15,-4-19 0-15,17 27 1 16,-17-27 0-16,19 19 0 0,-19-19 0 15,21-5 0-15,-21 5 0 16,25-14 1-16,-25 14 0 16,21-27 0-16,-12 8 0 15,-3-2 0-15,-4 1 0 16,-2-2-1-16,-2 1 1 16,-4 2 0-16,6 19 0 15,-19-29-1-15,19 29 0 16,-25-12 1-16,25 12-1 15,-28 4 1-15,28-4 0 16,-25 17 0-16,25-17-1 16,-17 20 2-16,17-20-1 15,-6 21 0-15,6-21 1 0,2 23 0 16,-2-23-2-16,8 22 1 16,-8-22 0-1,17 18 0-15,-17-18-1 16,21 13 1-16,-21-13-2 0,26-4 1 15,-26 4 0-15,29-17 0 16,-29 17 0-16,29-30 0 16,-29 30 0-16,19-33 0 15,-19 33 1-15,8-33-1 16,-8 33 1-16,-4-27-1 16,4 27 0-16,-19-19 1 15,19 19 0-15,-29-8 1 0,29 8-1 16,-33 8 1-16,33-8 1 15,-30 21-1 1,30-21 1-16,-23 33-1 16,14-14-2-16,5 3 2 0,2-2-2 15,4 1 1-15,2-2-1 16,-4-19 1-16,17 33-1 16,-17-33 0-16,30 16 1 15,-11-11-1-15,2-7 0 16,0-1 0-16,-1-5 1 15,-1-4-1-15,-1-1 0 16,-18 13 0-16,23-33 1 16,-17 12-1-16,-4 2 1 0,-4-4-2 15,-2 2 1 1,-7 2 0-16,11 19 1 16,-30-31-1-16,9 23 0 15,-2 4 1-15,1 8-1 0,-3 4 0 16,3 7 0-16,1 5 0 15,4 3 0-15,5 2 0 16,8 0 0-16,2 1 1 16,8-3 0-16,4-2 1 15,-10-21-1-15,38 29 2 16,-12-19-2-16,3-6 1 16,0-6-1-16,2-4-4 0,-3-2-9 15,-5-9-18 1,8 15-90-16,-31 2-4 15,0 0-5-15,4-25-6 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37.0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A8AC58-F975-454F-B606-272F837F4020}" emma:medium="tactile" emma:mode="ink">
          <msink:context xmlns:msink="http://schemas.microsoft.com/ink/2010/main" type="writingRegion" rotatedBoundingBox="21030,10188 22215,13912 21723,14068 20539,10344"/>
        </emma:interpretation>
      </emma:emma>
    </inkml:annotationXML>
    <inkml:traceGroup>
      <inkml:annotationXML>
        <emma:emma xmlns:emma="http://www.w3.org/2003/04/emma" version="1.0">
          <emma:interpretation id="{B195B52D-0C8E-4422-88ED-2B7B0B0E0673}" emma:medium="tactile" emma:mode="ink">
            <msink:context xmlns:msink="http://schemas.microsoft.com/ink/2010/main" type="paragraph" rotatedBoundingBox="21030,10188 22215,13912 21723,14068 20539,10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74B54C-5DBF-4292-BF75-F3AA79504A6B}" emma:medium="tactile" emma:mode="ink">
              <msink:context xmlns:msink="http://schemas.microsoft.com/ink/2010/main" type="line" rotatedBoundingBox="21030,10188 22215,13912 21723,14068 20539,10344"/>
            </emma:interpretation>
          </emma:emma>
        </inkml:annotationXML>
        <inkml:traceGroup>
          <inkml:annotationXML>
            <emma:emma xmlns:emma="http://www.w3.org/2003/04/emma" version="1.0">
              <emma:interpretation id="{9327B3DC-E92D-4BB9-AEAA-27F2E00D2409}" emma:medium="tactile" emma:mode="ink">
                <msink:context xmlns:msink="http://schemas.microsoft.com/ink/2010/main" type="inkWord" rotatedBoundingBox="21030,10188 22215,13912 21723,14068 20539,10344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"!"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!!!</emma:literal>
                </emma:interpretation>
                <emma:interpretation id="interp4" emma:lang="en-US" emma:confidence="0">
                  <emma:literal>"i</emma:literal>
                </emma:interpretation>
              </emma:one-of>
            </emma:emma>
          </inkml:annotationXML>
          <inkml:trace contextRef="#ctx0" brushRef="#br0">8792-1464 1,'0'0'22,"0"0"2,20 25 1,-20-25-5,9 21 0,-9-21 0,10 23-4,4-4-3,-14-19-1,29 37-3,-17-16-3,7 7-1,-3 4-2,4 0-2,-3 3 0,1 3 0,0-4-1,-1 1 0,-1-3 1,0-1-1,-2-10 1,4 4 0,-4-9-1,-14-16 0,25 23 0,-25-23-2,0 0-3,0 0-9,0 0-16,17-18-2,-26-3-2,9 21 1</inkml:trace>
          <inkml:trace contextRef="#ctx0" brushRef="#br0" timeOffset="546.0309">8858-1759 26,'0'0'20,"-6"-16"0,6 16 0,0 0-2,0 0-2,0 0 0,0 0-4,20 25-2,-20-25-2,17 33 0,-8-10-2,11 9-2,-3-2 0,6 7-1,0-4-1,4 6 0,-3-6 0,5 2 0,-6-7-1,1 0-1,-6-5 1,0-5-2,-4-2-6,-14-16-19,0 0-7,19 3 1,-24-20-2</inkml:trace>
          <inkml:trace contextRef="#ctx0" brushRef="#br0" timeOffset="1681.0961">9223-1399 13,'0'0'23,"0"0"1,0 0-2,0 0-2,0 0-3,9 29-4,3-7-1,-1 7-3,5 7-2,-2 5-2,5 10 0,1-4-1,3 9-1,-4-3 0,2 3-1,-1-5 0,-1 4-1,1-2 0,-3-4 0,3-4-1,-5-2 1,1-6 0,0-6-1,-2-4 0,-1-10-3,-3 1-3,-10-18-12,0 0-13,7 19 0,-7-19-2,0 0 2</inkml:trace>
          <inkml:trace contextRef="#ctx0" brushRef="#br0" timeOffset="3694.4797">9717 334 7,'0'0'22,"0"0"4,0 0 1,0 0-7,0 0-3,16-2 0,-5 20-2,-11-18-3,16 46 0,-9-18-4,10 14-3,-2 0-1,11 9 0,-5 0-2,7 3-1,1-4 0,4-1 0,-1-4 0,2-1-1,-4-5 1,-6-11-3,-1 0-1,-23-28-7,30 30-12,-30-30-11,0 0-1,0 0-1,-16-23 2</inkml:trace>
          <inkml:trace contextRef="#ctx0" brushRef="#br0" timeOffset="3205.4518">9714 714 17,'0'0'24,"0"0"2,23 17 0,-23-17-7,14 25-3,-2-1-3,-6-4-5,15 15 0,-9 0-1,11 14-1,-4-3-1,10 10-2,-6-5 0,5 5-2,-2-7 0,1-3-2,-2-11 1,-1-7 1,-4-8-2,-20-20-1,30 16-6,-30-16-12,5-21-11,-5 21 0,-2-34-2,2 34 2</inkml:trace>
          <inkml:trace contextRef="#ctx0" brushRef="#br0" timeOffset="2693.4223">9668 1278 33,'0'0'24,"0"0"-2,0 0-2,16 1-2,-16-1-3,0 0-3,0 0-2,12 18-2,-12-18 0,16 23-2,-7-7-1,7 14 0,-2 1-1,9 13 0,-4 2-2,11 8-1,-5 4 0,1 0 0,-3-3-1,2-1 1,-2-10-1,0-2 0,-4-8 0,-1-8 0,-4-7-1,-14-19-1,23 16-3,-23-16-7,2-24-18,0 8-3,-13-14-1,6 5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28:15.9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0 157 19,'22'8'22,"-22"-8"1,30-6 1,-30 6-11,39-5 3,-15 7-2,-2-8-2,7 10 0,-5-10-1,9 12-1,-9-8-3,11 9-1,-7-9-1,11 10-1,-4-6 0,11 5 0,-6-5 0,8 7 0,-1-7-1,8 5 0,-3-5 0,7 4 0,1-8-2,5 2 1,1-2 0,3 0-1,-1-4 0,4 3 0,0-3 0,1 1 0,-4-1 0,1 4-1,-4-1 1,-1 3 0,-3 0-1,-3 2 0,-3-1 0,-3 3 1,-3 0-1,-6 1 0,2-1 0,0 0 0,1-3 1,1-1-1,-1-1 0,3 1 1,2-4-1,7 2 1,-2-3-1,6 1 1,-4-2-1,2 3 1,1-3 0,3 4-1,1-1 0,1 1 1,-3-4-1,5 3 1,-1-1-1,4-1 0,1-3 1,-1 3-1,0-3 0,-2 1 0,-1 0 0,-5 3 0,1-1 0,-1 3 0,-1 0 1,1 0-1,-3 2 1,6-2-1,1 2 1,0-2-1,2 1 1,-3-3-1,-1-2 0,-3 3 2,-6-1-2,2-2 0,-4 3 0,1 1 0,-8 0 0,-2-3 0,2 6 0,-2-1 0,4 0 0,-1 0 0,1-1 0,2-1 0,3 2 0,2 0 0,-3-4 0,1 4 0,-1-4 0,-1 4 0,-3-5 0,1 3 0,-1 0 0,-2-1 0,2 1 0,2-2 0,3 0 0,-2 1 0,6 1 0,-3 0 0,-3-2 0,4 3 0,1 1 0,-1 0 0,-2 1 0,-1-1 0,-3 0 0,3 2 0,3 0 0,0 0 0,2-2 0,-2 0 0,-1-2 0,1 2 0,0 0 0,0-2 0,2 0 0,-4 1 0,1 1 0,-1-2 0,-1 0 0,3 0 0,0 0 0,7 0 0,-5 2 0,0-1 0,-1-3 0,3 4 0,1-2 0,5 2 0,1 0 0,-5-2 0,-1 0 0,3 2 0,-1-1 0,5 2 0,-5-2 0,-1 1 0,1 0 0,-1-2 0,2 2 0,-3 0 0,1 2 0,-2-2 0,3 0 0,3 1 0,-4 1 0,1 0 0,1 0 0,1 0 0,4 1 0,-3 1 0,1 0 0,-6-2 0,3 1 0,0-1 0,-6 2 0,1-4 0,3 3 0,-2-3 0,-2 2 0,4-2 0,-4 4 0,3-2 0,7 0 0,-3-1 0,-3-1 0,-1 2 0,1-2 0,-2 2 0,2-2 0,-4 2 0,-4-4 0,4 4 0,-2-4 0,-1 2 0,-5 0 0,5 2 0,-5-2 0,5-2 0,3 4 0,-6-4 0,4 2 0,2 0 0,6 0 0,-3-2 0,5 2 0,-3-2 0,-1 2 0,-2 2 0,2-2 0,-4 2 0,3-2 0,-1 2 0,0-4 0,-2 4 0,2-4 0,0 4 0,2-2 0,1 2 0,-1 0 0,-2 1 0,-2-1 0,2 2 0,1-1 0,1-1 0,-4 2 0,0 0 0,-6-4 0,3 1 0,1 1 0,-5 0 0,-6 0 0,-4-2 0,-3-2 0,1 4 0,-5-2 0,0 4 0,-5-3 0,-2 1 0,1 0 0,-3 0 0,4 2 0,-8-2 0,3 1 0,-1-3 0,-1 4 0,1-4 0,-6 2 0,-1-2 0,-17 0 0,29 3 0,-29-3 0,22 2 0,-22-2 0,17 0 0,-17 0 0,0 0 0,18 2 0,-18-2 0,0 0 0,0 0 0,0 0 0,0 0 0,17 0 0,-17 0 0,0 0 0,0 0 0,0 0 0,0 0-5,0 0-36,0 0-2,-30 0 1,3 6-1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9:16.8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1385-405 18,'0'0'23,"0"0"4,-9-17 1,1 1-18,8 16 1,-13-17 1,13 17-1,-24-7 0,24 7-2,-29 9-2,29-9-2,-28 24-2,19-6-1,-2-1-1,3 5 0,5 0-1,1 3 0,6-1 0,1-2 0,6-3 0,-11-19-1,32 14 1,-10-19 0,2-15 0,3-10 0,1-10 0,2-10-1,-1-8 2,-1-5-1,-3-7 0,-4-3 1,-3-4 0,-1 3 1,-8 3 0,-2 8 1,-3 3-1,0 12 1,-2 6 0,3 18 0,-3 7 0,-2 17 0,0 0-1,2 24 0,-6 4-1,8 20 1,-6 7-1,-2 11-2,1 5 2,-1 6-2,4-3 1,0-3-2,5-3 1,-1-16-2,7-4-2,-5-21-2,12 10-6,-18-37-12,19 18-11,-19-18 0,24 4 1,-8-8 1</inkml:trace>
  <inkml:trace contextRef="#ctx0" brushRef="#br0" timeOffset="464.0264">2246-934 50,'20'18'30,"-20"-18"2,17 17-2,-17-17-16,0 0-10,26 14 0,-26-14 0,37 8 0,-19-6-1,10 3-1,-8-3 1,10 2-2,-7-3 0,7 1-1,-8 0 1,0 7-1,-1-5 1,-5 9 0,-16-13 0,20 24-1,-20-24 2,-5 40-2,-6-18 1,-8 9-1,-6 2 1,-7 6-2,-5-1 2,0 3 0,2-1-1,2-7-1,6 0-2,1-18-3,13 11-4,13-26-5,0 0-12,0 0-7,2-19-1,14 1 3</inkml:trace>
  <inkml:trace contextRef="#ctx0" brushRef="#br0" timeOffset="909.052">2578-1048 60,'0'0'31,"-17"7"0,17-7 0,10 17-23,-10-17-3,0 0 1,16 13-2,-16-13 0,28 29 1,-4-9-2,-4 4-1,2 6 0,-1-1-2,1 2 0,-6 0 1,1 4-2,-4-7 3,-6 7-2,-5-10 1,-2 5-1,-7-3 1,-3 3 1,-4-1-1,-1 0 0,-4-1-1,-1-2 1,2-4-1,-1-4 0,5-1-2,14-17 0,-17 18-1,17-18-3,0 0-6,-17-11-15,17 11-9,0 0 1,2-26 1</inkml:trace>
  <inkml:trace contextRef="#ctx0" brushRef="#br0" timeOffset="1358.0777">3257-864 57,'0'0'33,"13"38"0,-21-12 0,-16-8-19,13 26-6,-16-16-1,8 20-2,-7-15-1,6 7 0,-2-7-2,7 2-1,6-8 0,13-1-1,5-7 0,7-5 0,10-5 0,4-5 0,5-6 1,7-7-1,-1-7 1,-3-5 0,-3-8 0,-3 0 0,-10-6 1,-4 2-1,-10-6 0,-8 2 1,-11 3-1,-2 2 2,-9 7-2,-6 4 1,-5 7-2,-4 6-2,2 10 0,-4 0-4,13 20-11,-5-11-21,9-5 0,22-6-2,-11-19 3</inkml:trace>
  <inkml:trace contextRef="#ctx0" brushRef="#br0" timeOffset="-698.0399">120 13 42,'3'-18'30,"-3"18"1,22-8-7,-22 8-6,0 0-4,0 0-2,19 19-3,-19-19-1,-4 42-2,-5-16-1,3 9-3,-8 0 0,-3-2-1,-3-4-1,0-5-1,-1-4-1,1-11-2,20-9-3,-31 0-3,31 0-10,-4-16-15,8-10 0,9-3-1,-1-10 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1.9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DA0516-7FBB-4329-B658-E44848C91AFA}" emma:medium="tactile" emma:mode="ink">
          <msink:context xmlns:msink="http://schemas.microsoft.com/ink/2010/main" type="writingRegion" rotatedBoundingBox="22909,12480 23376,12480 23376,13923 22909,13923"/>
        </emma:interpretation>
      </emma:emma>
    </inkml:annotationXML>
    <inkml:traceGroup>
      <inkml:annotationXML>
        <emma:emma xmlns:emma="http://www.w3.org/2003/04/emma" version="1.0">
          <emma:interpretation id="{1DD40F08-5CB9-4CE0-8F4B-34C5213CB027}" emma:medium="tactile" emma:mode="ink">
            <msink:context xmlns:msink="http://schemas.microsoft.com/ink/2010/main" type="paragraph" rotatedBoundingBox="22909,12480 23376,12480 23376,13923 22909,13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79A2CF-517F-45B5-BFCB-97CF6118B33F}" emma:medium="tactile" emma:mode="ink">
              <msink:context xmlns:msink="http://schemas.microsoft.com/ink/2010/main" type="line" rotatedBoundingBox="22909,12480 23376,12480 23376,13923 22909,13923"/>
            </emma:interpretation>
          </emma:emma>
        </inkml:annotationXML>
        <inkml:traceGroup>
          <inkml:annotationXML>
            <emma:emma xmlns:emma="http://www.w3.org/2003/04/emma" version="1.0">
              <emma:interpretation id="{8D85AF20-64A0-4E77-82EA-D48EA2ACD0EE}" emma:medium="tactile" emma:mode="ink">
                <msink:context xmlns:msink="http://schemas.microsoft.com/ink/2010/main" type="inkWord" rotatedBoundingBox="22909,12480 23376,12480 23376,13923 22909,13923"/>
              </emma:interpretation>
              <emma:one-of disjunction-type="recognition" id="oneOf0">
                <emma:interpretation id="interp0" emma:lang="en-US" emma:confidence="0">
                  <emma:literal>\</emma:literal>
                </emma:interpretation>
                <emma:interpretation id="interp1" emma:lang="en-US" emma:confidence="0">
                  <emma:literal>|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        </inkml:traceGroup>
      </inkml:traceGroup>
    </inkml:traceGroup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A78682-0FF0-4F12-9BE8-037580711480}" emma:medium="tactile" emma:mode="ink">
          <msink:context xmlns:msink="http://schemas.microsoft.com/ink/2010/main" type="inkDrawing"/>
        </emma:interpretation>
      </emma:emma>
    </inkml:annotationXML>
    <inkml:trace contextRef="#ctx0" brushRef="#br0">6 77 17,'-11'18'24,"11"-18"0,0 0 1,0 0-13,0 0-2,0 0-3,0 0-2,0 0 0,19 0-1,-19 0 0,27-4 0,-8 6 0,1-4 0,1 6-1,-2-4 0,6 3-1,0-3-1,5-2-1,5-1-2,-7-9-5,11-1-9,-4 5-11,-10-17-2,14 14 0,-16-13 1</inkml:trace>
  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  <inkml:trace contextRef="#ctx0" brushRef="#br0" timeOffset="428.0245">593 81 19,'0'0'22,"0"0"2,-17-7 1,17 7-14,0 0-3,0 0 0,16 5 0,-16-5-3,0 0 0,22-2-1,-4 4 0,0-7-1,3 5 0,-5-6-1,5 3 0,-2-1-1,-1 1 0,3 1-4,-5-2-6,-16 4-13,35-3-6,-35 3-1,27-9 1</inkml:trace>
  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D3915D-CF68-409D-B56F-58C872E88E18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21 17,'0'0'14,"0"0"-1,-4 18 1,4-18-3,-10 21-1,4-5 0,1-1-2,1 3 0,1-2-1,5 1-2,-2-17-1,3 28-1,-3-28-1,4 27 0,-4-27 0,7 19-2,-7-19 1,0 0 0,0 0 0,0 0-1,0 0 1,17 4 0,-17-4 0,6-21 0,-6 21 0,3-23-1,-3 23 1,0-23-1,0 23 0,4-19 0,-4 19 0,0 0 0,2-18 1,-2 18-1,0 0 0,1-18 0,-1 18 0,0 0 1,0 0-1,0 0 1,2-15-1,-2 15 1,0 0-1,-2 15 1,2-15-1,6 16 0,-6-16-1,5 20 1,-5-20 0,0 0 0,11 19-1,-11-19 1,0 0 0,0 0 0,15 3 0,-15-3 0,0 0 0,0 0 0,11-17 1,-11 17-1,0-23 0,0 23 0,0-32 0,-2 11 0,0 2 0,1 0 1,1 19-1,-11-25 0,11 25 0,0 0 1,-18 5-1,18-5 0,-10 27 0,5-12 0,5 1-3,0-16-4,-4 23-9,13-7-11,-9-16-1,0 0 0,0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4.2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 20,'-17'12'18,"17"-12"-1,-4 25 0,4-4-3,-5 5-1,3 6-3,-5 5-1,0 3-2,2 8-2,-2-3 1,5 10-3,-3-6 1,1 9-1,-1-2 0,3 4-1,-1-4 0,4 4 1,-2-6-2,1 1 1,-2-6 0,4 0-1,-2-1 1,1-1-1,-1-5 0,4 2 1,-2-5 0,-1 0-1,-1-2-1,2-2 1,-4-5 0,2-6-1,2-3 0,-2-3 1,0-18-1,-2 23 0,2-23 0,0 0 0,0 0 0,0 0 0,0 0 0,0 0 0,0 0 0,0 0 1,16 3-1,-16-3 0,0 0 0,0 0 1,0 0-1,0 0 0,0 0 0,0 0 0,18-7-2,-18 7-6,5-16-13,-5 16-11,11-23 0,-11 23 0,12-28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7.2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106-9 7,'0'0'22,"0"0"1,-12 23-6,12-23 0,-9 39-2,5-13 0,-1 6-4,3 8-2,-5-1-1,5 7-1,-5-6-2,7 6-1,-3-4-1,3 11 0,-4-4 1,3 9-2,-10 2 1,9 6-3,-8-6 2,8 7-2,-7-7 1,5-1-1,-3-6 0,6 0-1,-1-8 2,2-1-1,0 2 1,-2-4-1,2 0 1,0-1-1,2-4 0,-2 0 1,3-7-1,-1-2 0,2-7 0,-1 0 0,3-4 0,-3-1 0,1 0 0,-1 0 0,-1 1 0,1 1 1,1 0-1,-2-1 0,-2-17 0,1 26 0,-1-26 0,0 18 0,0-18 1,0 0-1,0 0 0,2 19 0,-2-19 0,0 0 0,-3 21 0,3-21 0,-4 20 0,4-20 0,-2 23 0,2-23 0,-1 17 0,1-17 0,0 0 0,1 16 0,-1-16 0,0 0 0,0 0 0,0 0-1,0 0 1,0 0 0,0 0 0,0 0 0,22 2 0,-22-2 0,0 0-1,23-7 1,-23 7 0,23-18 0,-23 18 0,22-26 0,-22 26 0,22-28 0,-14 12 0,-8 16 0,20-26 0,-20 26 0,16-22 0,-16 22 0,17-24 0,-6 8 0,1 0 0,1-3 0,-1 0 0,0-3 0,1 1 0,1 0 0,-2 0 0,-1 0 0,1 5 0,-1 1 0,-11 15 0,17-27 0,-17 27 0,16-19 0,-16 19 0,0 0 0,23-14 0,-23 14 0,16-7 0,-16 7 0,23-18 0,-23 18 0,27-24 0,-13 6 0,2 0 0,1-1 0,1-2 0,0 2-1,-3 1 1,-15 18 0,27-28 0,-27 28 0,26-23 0,-26 23 0,25-26 0,-25 26 0,21-30 0,-8 14 0,-1 0 0,0-1 0,2 1 0,-14 16 0,27-28 0,-27 28 0,21-20 0,-21 20 0,25-19 0,-25 19 0,25-21 0,-25 21 0,24-25 0,-24 25 0,27-26 0,-27 26 0,26-23 0,-26 23-1,21-16 2,-21 16-2,18-12 1,-18 12 1,19-12-1,-19 12 0,16-11 0,-16 11 1,16-9-1,-16 9 0,0 0 0,18-12 0,-18 12 0,0 0 0,0 0 0,0 0 0,16-19 0,-16 19 2,0 0-2,0 0 1,10-19-1,-10 19 2,0 0-2,0 0 1,0 0-1,0 0 1,0 0-1,0 0 0,0 0-1,0 0-1,0 0-8,0 0-15,0-16-6,0 16-2,0 0 0,0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12.4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E27DE4-0783-407A-A4DF-C3669BA9D781}" emma:medium="tactile" emma:mode="ink">
          <msink:context xmlns:msink="http://schemas.microsoft.com/ink/2010/main" type="inkDrawing"/>
        </emma:interpretation>
      </emma:emma>
    </inkml:annotationXML>
    <inkml:trace contextRef="#ctx0" brushRef="#br0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  <inkml:trace contextRef="#ctx0" brushRef="#br0" timeOffset="-5062.2896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  <inkml:trace contextRef="#ctx0" brushRef="#br0" timeOffset="-5514.3154">34 20 14,'0'0'27,"0"0"3,0 0 1,0 0-12,0 18-1,0-18-1,-6 30-5,6-30-3,-7 37-1,0-18-1,9 16-1,-9-5-2,11 9 0,-8-2-1,8 5 0,-6 2-1,5 5 1,-3-2-2,7-1 1,-3 1-1,3-3 0,2-5 0,-2-7-1,0-6 0,0-8 0,-7-18-2,0 0-2,16-16-2,-20-23-7,15 9-5,-15-17-11,6-4-6,2 3-4,-8-8 4,9 18 1</inkml:trace>
    <inkml:trace contextRef="#ctx0" brushRef="#br0" timeOffset="-4535.2594">553 124 18,'0'0'24,"16"-4"-1,-16 4-6,15-10 1,-15 10-1,18-7-3,-2 9-2,-16-2-2,30-6-2,-30 6-2,34-3 0,-34 3-3,35-7-1,-16 0 0,2 2-1,1-2 0,-3-2-1,-3 3 1,2-2-1,-18 8 0,23-7-2,-23 7-1,17 0-4,-17 0-7,0 0-8,0 0-11,2 21 0,-2-21 0,0 0 2</inkml:trace>
    <inkml:trace contextRef="#ctx0" brushRef="#br0" timeOffset="-4220.2414">613 259 3,'0'0'20,"0"0"4,0 0-6,0 0-1,0 0 0,21 7-4,-21-7-2,21-3 0,-3 3-2,-18 0-2,35-12-2,-16 1-2,6 4-1,-5-2-1,1 4 0,2 0-1,-4-4-3,4 7-5,-23 2-6,32-16-6,-9 16-8,-11-21-3,16 18 1</inkml:trace>
    <inkml:trace contextRef="#ctx0" brushRef="#br0" timeOffset="-3545.2027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0.4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E8FF45-1CEF-4863-8807-D16AC1668776}" emma:medium="tactile" emma:mode="ink">
          <msink:context xmlns:msink="http://schemas.microsoft.com/ink/2010/main" type="inkDrawing" rotatedBoundingBox="22084,8897 22393,10533 22345,10542 22036,8906" rotationAngle="1565862364" semanticType="callout">
            <msink:sourceLink direction="with" ref="{82E178A3-3303-4A45-8C30-66015EDBDD68}"/>
          </msink:context>
        </emma:interpretation>
      </emma:emma>
    </inkml:annotationXML>
    <inkml:trace contextRef="#ctx0" brushRef="#br0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4.48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 1543 14,'0'0'19,"0"0"0,0 0-1,0 0-1,0 0-2,0 0-2,0 0-3,0 0-1,-16 2-1,16-2-1,0 0-1,0 0 0,0 0-1,0 0 0,0 0 0,0 0-2,0 0 1,0 0-1,-12-23 0,12 23-1,-4-20 1,4 20-2,-2-30 1,4 15 0,-4-6-1,2 1 1,0-1-1,4 2 1,-2-4-1,1 2 0,-1-2 1,1 4-1,-1-4 0,4 2 0,-5-2 0,1-3 0,-5-1-1,1 1 2,-4 0-2,3-1 1,-2 3-1,-1-1 1,3 2-2,-2 4 1,1-1 1,2 3-1,-1-2 0,3-1 0,0 1 1,1-2-1,-1 0 1,-1-2-1,1-2 0,0 2 1,0-1-1,0 1 0,0 0 1,0 0-1,0-1 0,0 1 0,3 0 1,1 2-1,-2-2 1,1-2-1,1-3 0,-1 4 1,-1-3-1,1 3 1,-1-3-1,2 3 0,-3-2 0,-1 1 0,0 0 1,4 2-1,-2-1 0,1 1 0,1 0 0,-2 2 0,-1 0 0,1-4 1,-2 1-1,-2 1 1,2 0-2,-1-1 2,-3 2-1,-1 1 1,1 2-2,4 19 2,-5-25-1,5 25 0,0 0 0,-4-17-2,4 17-7,0 0-25,0 0-3,16 17-1,-16-17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5.262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41 10,'-21'-7'12,"21"7"-3,0 0-1,0 0-2,0 0-2,0 0-1,-9-16-3,9 16-7,0 0-8,4-18 0,-4 18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9:22.7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62 0 7,'0'0'26,"0"0"1,0 0-2,0 0-8,-6 20-2,6-20-2,-4 17-2,4-17-1,-3 24-1,3-24-1,-4 38-1,-1-18-1,6 11-1,-6 3 0,7 6-1,-8 0 0,3 8-1,-5-2 0,6 7 0,-1-1 0,-1 3-1,0-2 0,1 6-1,1-1 0,2 1 1,-2 2-1,4-1 0,-4-1 0,0 3 0,2-3 0,0 0 1,0-4-1,2 4 0,-2-4 0,2 0-1,-2 2 2,2 0-1,-1-2 0,3 0 0,-2-2 0,2 0 0,-3-1 0,3 1 0,2-5-1,-1-1 1,1 3-1,-1 0 1,1-3-1,-1 3 1,1-1-1,-1 5 1,-3-1-1,2 0 1,-2-1-1,1-1 1,-1-1-1,0 3 1,2-2 0,0-1-1,-3-2 1,3-3-1,0 1 1,-2 0-1,-1 2 1,-1-4-1,0 0 0,0 4 0,0-2 0,0 3 0,-1 3 0,2-3 1,-1 3-2,2 1 2,2 0-1,0-1 0,1-1 0,-1-1 0,3-1 0,-1 1 0,1-1 0,1-1 0,-3 0 0,2 3-1,-1 0 1,0 5 0,-1-3-1,1 2 1,-1-2-1,1 2 1,1 0 0,-1 0 1,1 2-1,-2 4 0,-1 7 0,0 2 1,-2 3-2,0 4 1,-2 4-1,-2 0 0,2 3 0,-2-1 0,0-3 0,2-1 0,0 2-1,2-2 2,0 0 0,0 2 0,-1-2 0,3 2 1,2 1-2,-3 3 2,3-1-1,-2 2 0,-3 1 0,3 1-1,-2-4 1,0 3-1,-2-5 1,-2 3-2,2-6 2,-2-1-1,0-4 2,4-3 0,-4-3-1,4-2 0,2-3 1,-2-3-1,-1-1 1,5-2 0,-4 0 0,1 0 0,1 2-1,-4-1-1,2-1 2,-2 0-2,4-2 1,-1 2-1,-1-2 1,2-1-1,0-1 2,1 4-1,-1 0 0,1 0 1,-3-1-1,2 1 1,1 0-1,-3 0 1,-2-2-1,4-5 1,-4-1-1,2-1 1,0 2-1,-1-4 0,-1-2 0,0-2 0,2-2 0,2 1 0,0-5 0,1 3-1,3-4 1,-5 0 0,3 1 1,1-1-1,-1 2 0,-1-4 0,-1 0 0,0 0 0,-1-2 0,-1-1 0,2-3 1,0 1-1,-1-2 0,-1 1 0,2-1 0,-4-4 0,2-2 0,1-3 0,-1-1 0,-2-16 0,4 22 0,-4-22 0,0 0 0,0 0 0,0 20-2,0-20 0,0 0-2,0 0-4,0 0-16,0 0-17,-24 0 1,5 0 0,-5-2-1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6.36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-3 566 27,'7'-30'17,"-7"30"-1,3-16 1,-3 16 0,0 0-3,11-23 0,-11 23-1,12-28-2,-12 28 0,23-37-2,-3 21 0,-8-10-3,11 5-1,-5-11-1,3 11-1,-2-5 0,6 7-1,-11-4 0,7 3 0,-5-1 0,4 5 0,-6-3 0,5 5 0,-1-4 0,1 3-1,-1-1 0,0 2 0,-3 0 0,1 1 0,0 1-1,0 2 1,-16 10-1,23-23 1,-23 23 0,16-18 0,-16 18-1,0 0 1,0 0 0,0 0-1,16-12 0,-16 12-2,0 0-2,0 0-4,-6 17-19,6-17-9,-1 16-2,1-16 1,0 0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0.94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 2 16,'0'0'24,"0"0"1,0 0-1,-16 0-4,16 0-2,0 0-2,0 0-4,-9 26-3,9-26-1,-5 28-3,0-10-1,5 8-1,-6-3 0,3 9 0,-1-2 0,3 7 0,-6-4-1,7 7 2,-4-3-2,4 5 1,0 1 0,2 2-1,-2-4 0,5 1-1,-1-5 1,-1 0-1,1-6 0,-1 3 0,1-11 0,1-1 0,-3 1-1,1 0 1,-1-2 0,0 0-1,0 0 1,-2 0-1,0 0 1,0-1-1,0-3 1,0-1-1,0-16 0,-2 27 1,2-27-1,2 19 1,-2-19-1,0 0 1,0 17-1,0-17 1,0 0-1,0 0 0,0 0 1,0 0 0,0 0-1,0 0 1,0 0 0,0 0-1,0 0 1,0 0 0,0 0-1,0 0 0,0 0 1,0 0-1,0-17 0,0 17-1,-4-19 2,4 3-1,-3-4 0,1-2 0,-2-3 0,1-1-1,1-6 2,2-1-2,0-1 1,0-6 1,0-2-2,2-1 2,0 1-2,-1 0 1,-1 2 0,2 1 0,0 0-1,-2 8 1,0-1 0,0 4 0,-2-2 0,2 2 0,-2 3 0,1 1 0,-1 1 0,2 4 0,-2 3 0,2 16 0,-4-23 0,4 23 0,-3-16 0,3 16 0,0 0 0,-4-19 0,4 19 0,0 0 0,-1-20 0,1 20 0,0 0 0,0 0 0,0 0 0,0 0 0,0 0-1,0 0 1,0 0 0,0 0 0,0 0 0,0 0 0,0 0 0,0 0 0,0 0 0,1-19 0,-1 19 0,0 0 0,4-19 0,-4 19 0,3-19 0,-3 19 0,6-18 1,-6 18-1,0 0 0,0 0 0,3-16 0,-3 16 0,0 0 0,0 0 0,0 0 0,0 0 0,0 0 0,0 0 0,0 0 0,2 18 0,-2-18 0,0 28 0,0-2 0,-2 6 1,1 6-1,-1 8 0,-2 2 0,1 4 0,1 10 1,-2-1-1,3-3 1,1-3-1,0-3 1,3-4-2,1-4 2,-1-2-1,1-10 0,1-2 0,0-1 0,-1 0 0,-4-3 0,0 0 1,-2-3-2,0-4 2,1-3-1,1-16 0,-6 23 0,6-23 0,0 0 0,0 0-1,0 0 1,0 0 0,0 0 0,0 0-1,0 0 1,0 0 0,0 0-2,0 0-3,0 0-28,16-16-5,-16 16 1,-5-23-1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3.92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 1890 19,'0'0'20,"0"0"1,0 0-1,0 0 0,0 0-3,0 0-2,0 0-2,0 0-3,-16-5-2,16 5-1,0 0-2,0 0-2,0 0 1,0 0-2,-11-20 1,11 20-1,-7-22 0,7 22 0,-7-32 0,5 16-1,-3-5 0,3 2 0,-1-6 0,3 2 0,-2-1 0,4-4-1,-2-2 1,3-2 0,1 2 0,1 0 0,-1-1 0,1 3 0,-1-2 0,-1 5 1,-1 0-2,0 1 2,-4-4-1,2 0 0,-2 0 1,0-2-1,1-2 0,-1 4-1,0-2 1,2 2-1,-2 3 0,0 1 0,2-1 1,-1 6-1,-1-4 0,2 2 0,0-2 0,0 0 0,0 0 0,0 1 0,0 0 0,0 0 0,0 0 0,2 1 0,-2 0 0,-2 2 0,2 0 0,-2-1 0,2 1 0,-2 0 0,2-1 0,0 3 0,-1-1 0,2 2 0,-1 1 1,0-1-1,2 0 0,-2 16 0,0-28 0,0 28 0,2-27 0,-2 27 0,-2-28 0,4 11 0,-4-1 0,0 1-1,2 1 2,-1 0-1,1 16 0,-4-28 0,4 28 0,-3-25 0,3 25 1,0-21-1,0 21 1,1-24-1,-1 24 0,4-27 0,-4 27 1,3-26-2,-3 26 2,6-25-1,-6 25 0,1-23 0,-1 23 0,4-22 0,-4 22 0,5-21 0,-5 21 1,6-23-1,-6 23 0,5-23 0,-5 23 1,3-21-1,-3 21 1,4-16-1,-4 16 0,0-16 1,0 16-1,0 0 1,0-19-1,0 19 1,0 0-1,0 0 0,-2-16 1,2 16-1,0 0 0,0 0 0,0 0 1,0 0-1,0 0 0,0 0 0,0 0 0,0 0 0,0 0 0,0 0 0,0 0 0,0 0 0,2-18 0,-2 18 0,0 0 0,0 0 0,0 0 0,0 0 0,0 0 0,0 0 0,9-17 0,-9 17 0,0 0 0,0 0 0,0 0 0,0 0 0,0 0 0,0 0 0,0 0 0,0 0 0,0 0 0,0 0 0,0 0 0,0 0 0,0 0 0,0 0 0,0 0 0,0 0 0,0 0-1,2-16-2,-2 16-6,0 0-17,0 0-11,0 0 0,-18 9 0,18-9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5.60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2021 15,'0'0'16,"0"0"0,0 0 0,0 0-2,0 0-1,0 0-1,0 0-2,0 0-1,0 0-1,0 0-1,-5-21-1,5 21 0,0 0-1,-7-21 0,3 5-2,4 16 1,-5-31-1,8 12 1,-4-8-1,4 3-1,-3-12 0,6 7 0,-6-8 1,5 0-1,-5-2 0,2 2-1,-4-3 2,2 1-1,-5 0 0,3 3 1,-2-7-1,4 8 1,-2-5 0,2 3-1,0-2 0,2 6 0,0-2 0,2 1-1,-4-1 0,1 0 0,1-2 0,-2 2 0,-2-2 0,2-2-1,-1-1 1,1 1-1,-2-1 1,2 7-1,0 1 0,0 0 0,2 2 1,-1 4-1,1 0 1,2 1-1,-3 1 0,1 1 1,-2-2-1,0-1 1,-3 1-1,1-1 0,-2 3 0,1 0 0,-3 0 0,5 2 1,-3 0-1,2 5 1,1-3-1,-1 1 0,2 3 1,-2-1-1,2-2 0,-2 2 0,2 16 0,0-30 0,0 30 0,0-28 0,0 28 0,2-21 0,-2 21 1,2-17-1,-2 17 0,3-18 0,-3 18 0,4-16 0,-4 16 0,7-17 0,-7 17 0,0 0 0,4-16 0,-4 16 0,0 0 0,0 0-1,0 0-3,3-18 0,-3 18-3,5-21-4,11 16-7,-14-13-10,3-3-7,-5 21 0,14-35 0,-14 35 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7.42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25,'0'0'25,"0"0"1,0 0-5,0 0-3,0 0-2,0 0-6,0 0-1,0 0-2,0 0 0,0 0 0,0 0 0,0 0-1,30-11 1,-22-5-2,12 8 1,-4-13-2,10 3 1,-5-8-2,9 3 0,-5-4 0,5 3-1,-3-1 1,1 2-2,-5 2 1,1 4-1,-1-3 0,2 3 0,-2-2 0,2 1-1,1-5 1,3 2 0,-1-4-1,0 3 1,-7 2 0,-1 3-1,-20 17 1,26-21 0,-26 21 0,0 0 0,0 0 0,0 0 0,0 0 0,0 0-1,0 0 1,0 0 0,0 0-1,0 0 0,0 0 1,-16 21-1,16-21 0,-25 24 0,10-8 0,-1-2 1,-2 0-2,-1 2 2,-3-2-1,1 4 0,0-1 0,-2 1 0,0 1 0,-2 0 0,1 1 0,3-1 0,-1-1 0,3-2 0,1-2 0,2-2 0,16-12 0,-24 16 0,24-16-1,-16 8-2,16-8-3,0 0-16,0 0-16,0 0-2,-7-15 2,7 15-2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2.87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-1 116 34,'0'0'25,"0"0"-4,0 0 0,6 15-4,-6-15-5,3 20-3,-3-20-1,2 23-1,-2-23-1,5 26-1,-5-26 1,7 33-1,-7-13-1,7 6 0,-7 2-1,7 4 0,-5 3-1,5 2 0,-1 1-1,-1 3 0,0 1-1,-1 4 1,-3-1 0,3 3 0,-2-6-1,0 0 1,-2-1-1,0-3 1,0-4-1,1-3 0,1-4 0,2-3-1,-1-1 1,1 0-1,-4 0 1,1-2-1,1-4 1,-2-17 1,0 29-1,0-29 0,0 15 0,0-15 0,0 0 0,0 0 0,0 0 0,0 0 1,0 0-1,0 0 1,0 0 0,-2-19-1,2 0 1,2-4 0,-2-5 0,2-6 0,0-6 0,3-6 0,0-6-1,4-5 1,-2-1 0,4-1-1,-1-3 0,-1 2-1,2 2 2,-2 4-2,-4 1 2,2 6-2,-4 1 2,1 6-1,-2 6 0,-2 4 0,0 6 0,0 4 0,0 3 0,0 1 0,0 16 0,0-25 0,0 25 1,0-24-1,0 24 0,0-23 0,0 23 0,0-18 0,0 18 0,0 0 0,-4-15 0,4 15 0,0 0 0,0 0 1,0 0-1,0 0 0,0 0 0,0 0 1,-7 19-1,7-19 0,-5 25 0,1-10 1,1 5-1,-2 3 1,-1-1-1,3 6 1,-3 1-1,1 2 1,0 6-1,0 4 1,-3 6 0,1 4 0,-1 3-1,2 4 1,-1 4-1,-2 1 1,2 0 0,0-3 0,4-5-1,3-4 0,0-6 0,3-4-1,-1-6 1,3-5 0,-3-4-1,3-3 1,-1-4 0,-2-3 0,-2-16 0,1 26 1,-1-26-1,-3 20-1,3-20 1,0 0 0,0 0 0,0 0 0,0 19 0,0-19-1,0 0 0,0 0-4,0 0-13,18-14-18,-18 14-1,10-21 1,-5 3-3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8.35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-2 152 24,'-3'-28'20,"3"28"1,0 0 0,0 0-4,0 0-3,0 0-4,0 0-1,0 0-2,0 0-1,0 0-1,0 0 0,5 20 0,0-1 2,-5 4-2,9 14 0,-7 0-2,5 12 1,-4 2-2,1 7 0,-2 2-1,-1 5 0,-1-4 0,0 4 0,-1-3 0,-1-4 0,0-6-1,2-4 1,-2-8-1,2-5 1,2-7-1,0-7 0,0-5 0,-2-16 0,3 20 0,-3-20 0,0 0 0,0 0 0,0 0 1,11-23-1,-11 7 1,3-5-1,-4-6 1,2-1-1,1-5 1,-2-6-2,0-5 2,0-1-2,2-6 2,0 0-2,1-5 1,1-1 0,1 1 0,-5-2 0,3 2 0,-3 3 0,-1 4 0,-1 5 0,0 4 0,-3 1 0,0 6 1,1 4-2,-3 5 1,5 1 1,0 5-1,1 3 0,1 15 1,-4-23 0,4 23 0,0 0-1,-3-18 1,3 18-1,0 0 1,0 0-1,0 0 1,0 0-1,1 21 0,3-3 1,-2 5-1,-1 7 1,1 10-1,-2 7 1,0 6-1,2 7 1,-2 3-1,2 6 1,0 3-1,-2 3 1,0-1 0,1 3 0,-1 1-1,4-3 1,-2-3-1,-1-7 1,3-7-1,-1-10 0,1-10 0,1-9 1,-3-10-1,-2-19 0,7 21 0,-7-21 0,0 0 0,0 0 0,2-30 0,-4 6 0,2-8 0,-2-9 0,1-9 0,1-12 0,1-1 0,1-6-1,2 2 1,1 1-1,-2 2 1,1 5 0,0 4 0,-1 4 0,-1 4 0,3-2 0,-3-1 0,0 3 0,-1 1 0,-1 2 0,0 2 0,-1 7 0,-1 3 0,2 10 0,-2 4 0,2 18 0,-7-25 0,7 25 0,-2-15 0,2 15-1,0 0 1,0 0 0,0 0 0,0 0 0,0 0 1,0 0-1,0 0 0,0 35 1,0 0-1,-1 9 0,-3 8 1,4 12-1,-2 6 0,2 6 1,0 3-1,2 1 1,-2-6-1,0-3 1,0-3-1,0-6 1,2-3-1,0-8 0,-1-7 0,1-7 1,0-7-2,1-5 2,1-8-2,-4-17 1,7 21 0,-7-21 0,0 0 0,0 0 0,11-24 0,-8 1 0,1-5 0,-1-7 0,1-11 1,-3-9-2,-1-3 1,0-3 0,2-6 0,-4-1-1,1 1 1,-3-5 0,-3 7 0,2 2 0,-2 3 0,3 5-1,-1 6 1,1 7 0,1 5 0,1 9-1,0 3 1,2 6 0,0 3 0,0 16 0,2-19 0,-2 19 0,0 0 0,0 0 0,0 0 1,0 0-1,0 0 0,0 0 0,0 0 0,-5 16 0,1 7 0,4 8-1,-2 17 2,1 10-1,-1 8 0,-2 10 1,3 5-1,1 3 1,-2-1-1,4-1 2,1-6-2,2-8 1,1-6-1,1-8 1,-2-6-1,4-8 0,-4-6 1,2-6-1,-1-7 0,-3-5 0,-3-16 0,5 22 0,-5-22 0,0 0-1,0 0-3,0 0-12,6-15-21,-6 15-1,14-16 0,-14 16-1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6.04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2674 9,'0'0'16,"0"0"-1,0 0 2,0 0-3,0 0 1,0 0-4,0 0 1,0 0-2,0 0 2,0 0-4,0 0 0,0 0-1,-7-25 0,7 25-1,-2-30 0,4 13-1,-4-8-2,5 1 0,-1-3-1,0 3 1,2-8-2,-1 2 1,-1-7-1,1 2 0,-1-4-1,-4-1 0,-1-2 1,-2-2-1,-3 2 1,1-2-1,0 2 0,0 3-1,0 4 1,2 5 0,1 5 0,4 6-1,0 19 1,4-19 1,-4 19-1,0 0 1,0 0-1,3 24 1,-3-24-1,-1 37 1,-1-12 0,2 5-1,0 5 0,-2 7 1,4 0-1,1 6 1,-1-1-1,5-1 0,-1-4 0,1-3 1,0-10-1,0-6 0,-2-7 0,-5-16 1,0 0-1,0 0 1,0 0-1,0 0 1,7-32 0,-9 6-1,-3-7 1,2-9-2,1-9 2,-2-9-1,-1-5 0,1-4-1,1-5 1,1-1 0,-1 1 0,-1-1 0,-1 8 0,-2 4-1,0 6 1,1 8 0,-1 7 0,2 9 0,1 6 0,-1 10 0,5 17 0,-5-20 0,5 20 0,0 0 0,5 16 1,-5-16-1,2 39 1,1-8-1,1 8 1,0 8-1,-3 6 1,3 7-1,-6-2 1,4 2-1,-4-4 1,4-5-1,-2-7 1,3-7-1,1-9 0,-2-7 1,-2-21-1,7 19 0,-7-19 0,0 0 0,10-16 1,-6-5-1,-4-5 0,2-11 0,-1-5 1,-1-13-2,2-10 1,-2-10 0,0-11-1,0-6 1,0-6-1,-3-2 1,-3-2-1,1 2 1,0 7-1,-4 10 1,0 13 0,2 12 0,-2 14 0,2 12 0,4 11 0,3 21 0,0 0 1,-8 16-1,7 12 0,-1 9 1,0 14-1,2 5 1,0 7-1,2 4 1,-4-5-1,4-1 1,-4-5-1,6-3 0,-3-12 1,-1-5 0,0-7-1,0-8 1,2-4-1,-2-17 0,0 0 1,0 0-1,0 0 0,9-21 0,-5-3 0,-1-10-1,1-10 1,1-7 0,-1-9 0,1-5 0,-2-3 0,-1-2-1,0-1 1,0 3 0,-4 3 0,2 5 0,-2 6 0,-3-1 0,1 4 0,1-2-1,1 4 0,-2 2 0,4 5 0,0 1 1,0 8-1,2 5 0,0 5 1,0 7-1,-2 16 1,0 0 0,5-18 0,-5 18 0,0 0 0,0 0 1,0 0-1,2 20 0,-2-20 1,-2 33 0,2-5 0,0 9 0,0 0 1,0 4-1,0-1 0,2-1 1,0-4-2,-1-5 1,-1-11 0,4-3-1,-4-16 0,2 17 1,-2-17-1,0 0 1,0 0-1,0 0 1,3-21 0,-1 5-1,0-6 1,1-10-1,-1-7 0,2-1-1,-3-4 1,1 0-1,2 2 0,-3 1 0,-1 5 1,-1 7-1,-3 3 1,-1 3 0,1 6 1,4 17-1,-5-27 0,5 27 0,0 0 0,-11-19 0,11 19 0,0 0 0,0 0 0,0 0 0,0 0-1,2-16-4,-2 16-14,27-14-18,-19-7 0,7 3 0,-7-6-1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7.52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67 630 24,'0'0'19,"0"0"1,0 0 3,0 0-4,0 0 1,-16-4-4,16 4-3,0 0-4,0 0 0,0 0-3,12-26-1,4 14 0,-2-10-1,13 0 1,-4-12-1,9 3 0,-4-6-1,7 3 0,-5-3-1,2 8-1,-4-5 0,-1 10 0,-1-1 0,-1 6 0,-6 1 0,3 4-1,-5 0 1,-1 2-1,-16 12 0,23-16 0,-23 16 0,0 0 1,0 0-1,18-11 0,-18 11 1,0 0 0,0 0-1,0 0 1,0 0-1,0 0 1,0 0-1,0 0 0,0 0 0,0 0 0,-20 2 0,20-2 0,0 0 0,-26 18 0,26-18 0,-23 19 1,23-19-1,-28 26 0,13-8 0,0 1 0,-7 2 0,1 4 0,-5 6 1,-3 3 0,-4 1 0,3 2-1,-2-4 1,4 1 0,3-6 0,0 0 0,3-11-1,6-1 0,0-3 0,16-13 0,-27 19 0,27-19 0,-23 12 0,23-12 0,0 0 1,-19 9-1,19-9 0,0 0 0,0 0 0,0 0 0,0 0 0,0 0 0,0 0 0,0 0 0,0 0 0,0 0 0,0 0 0,0 0 0,0 0 0,0 0 0,0 0 0,0 0 0,0 0 0,0 0 0,-5-16 0,5 16 0,0 0-1,16-23 1,-4 8 0,2-12 0,11-3-1,3-5 0,5-5 0,6-6 0,9-3 1,0-2-1,1-2 1,0 8-1,-3 1 2,-3 5-1,-6 6 1,-5 6 0,-13 6-1,-1 5 0,-18 16 1,17-19-1,-17 19-1,0 0-1,0 0-2,2-21-8,-2 21-25,0 0-2,0 0 2,0 0-3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0.60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23 44,'0'0'30,"0"0"-5,0 0-3,0 0-4,0 0-6,-9 22-5,0-4-2,8 12-1,-10 3 0,8 18-1,-4 2-1,3 8 0,-1 3-1,5 4 2,0-3-2,5 2 1,2-9 0,5-4-1,-5-4 0,2-6 0,0-8 1,0-2-3,-2-6 3,-2-5-3,-1-6 2,-4-17-1,3 23 1,-3-23-1,0 0 1,0 0-1,-7-17 1,6-1 0,-3-5-1,-3-7 2,3-5-4,-1-10 3,5-6-2,-2-6 0,2-2 0,-1-6-1,2 1 1,-1-4 0,2 3 1,-2 9-2,-2 1 3,1 8-1,-3 6 0,1 4 1,-5 7-1,3 9 0,0 4 1,5 17-1,-7-21 1,7 21-1,0 0 1,0 0 0,0 0-1,2 31 1,-1-3-1,-1 9 1,2 9 0,-4 10 0,2 6-1,-1 8 1,1 9-1,-4 5 1,2-3 1,1 0-1,-1-5 0,4-3 0,-2-6 1,3-2-2,-1-14 2,3-5-2,-3-7 0,3-11 1,-5-5-1,5-8 0,-5-15 0,0 0 1,0 0-1,0 0 0,4-28 0,-2 5 0,-4-10 1,2-4-1,2-7 0,-4-3 1,6-2-2,-8-6 1,6-3-1,-2-2 1,-2-5-2,0-5 2,-3-2-1,-2-4-1,3 6 2,-3 5-2,2 7 3,-2 11-2,5 6 2,-3 11-1,3 11 0,2 19 0,-3-21 0,3 21 0,0 0 0,0 0 0,0 0 0,7-16 0,-7 16 0,0 0 0,0 0 0,0 0 1,0 0-1,0 32 1,-4-8-1,4 13 1,-3 7-1,3 12 1,-2 9-1,0 8 1,4 4 0,0 4 0,-1-1 1,5 0-1,-1-5 0,4-3 1,-4-7-1,4-9 0,-7-6-1,5-8 1,-4-9-1,4-5 1,-7-8-1,0-20-1,4 17 0,-4-17-3,0 0-6,0 0-26,3-26-2,-3 26 1,0-28-1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4.26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1819 997 2,'3'22'18,"-21"-31"2,18 9-1,0 0-5,0 0 0,0 0-2,0 0-3,-19 9 0,19-9 0,0 0 0,0 0-2,0 0 0,0-19-1,0 19-1,10-16 2,-10 16 0,20-35-2,4 15 1,-6-13 1,10 5-2,-6-16 1,15 8-1,-8-14 0,10 8-1,-7-10 0,4 12-1,-6-6-1,-1 9 0,-5 2-1,2 6 0,-9 3 0,1 6 0,-5 2-1,-13 18 1,19-24-1,-19 24 0,0 0 0,18-22 0,-18 22 0,0 0 0,0 0 0,0 0 0,11-17 0,-11 17 0,0 0 1,0 0-2,0 0 1,0 0 0,0-18 0,0 18-1,0 0 1,0 0-2,0 0 0,-22-11 0,22 11 1,-20 4-1,20-4 0,-22 5 0,22-5 1,-21 8 0,21-8 1,-18 3 0,18-3 0,0 0-1,-17-2 1,17 2 0,0 0 0,0 0-1,0 0 1,0 0 1,0 0-1,19-5 1,-19 5 1,31-2-1,-9-2 1,6 4-1,1 0 1,5 2 0,-7 2-1,1 1 1,-6 3 0,-4 6-1,-18-14 0,23 33 0,-23-12 0,-4-3-1,0 4-2,4-22-2,-15 40-6,-7-32-12,6 6-17,3 3 2,13-17-2,-22 28 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2.2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112 1120 13,'0'0'27,"0"0"0,0 0-2,0 0-6,-20-22-3,20 22-2,-7-18-2,7 18-3,-10-26-4,10 26 1,-11-37-2,11 14-1,-7-5-1,5-2 1,-3-7-2,2-2 1,-3-5 0,8-1-1,-4-4 1,4-2-1,-2-7 1,2 1-3,0-1 3,1-3-1,2-2 0,-1 1-1,-4 2 1,2 8-1,-4 2 1,0 8 1,-5 5-1,5 11 0,-3 5 0,5 21 1,-11-25-1,11 25 0,0 0 0,0 0 0,0 0-1,0 0 1,-19 16-1,19 7 0,-5 7 1,3 12-1,-3 9 0,6 10 1,-2 10-2,2 6 2,5 2-1,-5 4 1,5 3-1,-1-2 1,2-3 1,-2-4-2,4-6 2,-2-3-1,-1-6 0,-1-4 0,4-9 0,0-3-2,-2-8 1,1-4 0,-2-8 1,-3-7-1,-3-19 0,11 25 0,-11-25 0,0 0 0,0 0 1,3-19-1,-4-3 0,-3-4 0,-3-7 0,2-11 1,-2-7-2,-2-7 2,4-7-3,1-2 2,4 0-1,0 2 0,2 6 0,-2 2-1,3 8 3,-1 10-3,2 10 2,-3 6 0,-2 5 0,1 18 0,3-16 0,-3 16 1,0 0-1,0 0-1,0 0 1,0 0 0,-7 20 0,7 2 0,-3 10 0,-1 10 0,0 11 0,1 10 2,1 4-1,4 3 0,0 1 0,-4-6-1,4-7 1,-2-9-1,7-7-4,-11-24-15,4-18-20,9 19 2,-9-19-1,19-25-1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6.36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172 1658 18,'0'0'21,"0"0"-1,-13 16 1,13-16 0,0 0-2,0 0-3,0 0-3,0 0-2,0 0-4,0 0 0,-19-5-2,19 5-1,0 0-2,-18-22 1,18 22-1,-9-24-1,3 8 1,3 0-1,-3-7 1,5 2-1,-1-5 0,4 0 1,-4-4-1,4 0 1,-1-4-2,-1-4 2,2-1-2,-4-1 0,1-2 0,-1 1-1,0-1 1,0 2-1,-3-1 3,2 4-3,-1 0 3,2-1-1,-1-5 0,3 3 0,0-7 0,-2 2-1,0-3 1,2 1 0,-5 1-1,3 4 0,-3 2 0,0 6 1,-1 1-1,-3 3 0,2 2 0,1 1 1,3 1-1,-1 0 2,1-2-3,-4-1 3,3 3-2,6-4 1,-4 4-1,2 0 1,-2 3-2,2 2 0,0-1 1,2 5-1,-2-1 2,0 18-2,0-28 1,0 28 0,0-28 0,0 28 0,-5-24 0,5 24 0,0-18 0,0 18 0,0 0 0,0 0 0,0 0 0,0 0 0,0 0 0,10 16 0,-8 7 0,2 10 2,-1 9-1,-1 11-2,-2 10 2,2 9-2,-4 9 2,0 7-2,-1 1 2,-3-1-3,3 0 2,1-7 0,4-3 0,1-9 0,1-4 0,1-5 2,2-6-3,4-6 3,-3-3-1,1-4-1,-4-4 1,0-2-1,0-11 1,-1-3-2,-4-3 2,0-18-2,-2 25 1,2-25 0,0 0 0,0 19 0,0-19 0,0 0-1,0 0 1,0 0 0,0 0 0,0 0 0,0 0 0,0 0 0,0 0 0,0 0 0,0 0 0,0 0 0,6-23 0,-6 7 1,0-1-2,0-3 2,0 1-2,0 1 2,3 3-2,-3 15 2,4-21-2,-4 21 1,0 0 0,0 0 0,0 0 0,-2 17-1,2-17 2,0 33-2,0-11 2,2 2-2,-1 4 2,1 0-2,0 4 1,0 0 0,-1-1 0,1-3 1,-2-5-2,0-3 2,0-20-1,4 26 0,-4-26 0,0 0 0,0 0 0,0 0 0,0 0 0,0 0 0,0 0 0,0 0 0,0 0 0,-2 16 0,2-16 0,0 0 0,0 0 0,0 0 0,0 0 0,2 16 0,-2-16 0,0 0 0,0 0 0,0 0 0,0 0 0,0 0 0,0 0 0,0 0 1,0 0-1,0 0 0,0 0 0,0 0 0,0 0 0,0 0 0,-4-16 0,4 16 0,0-16-1,0 16 1,2-35 0,-2 8 0,-2-4 0,0-6 1,1-7-1,1-7 1,0-3-2,0-1 0,0-1 1,-4 0-1,4 1 0,0 2 0,-2 2 1,1 6-1,1 1 1,-2 0 0,0 0 0,0-3 0,-1 0 0,3-1 0,0 3 0,2-1 0,-2 4 1,1 0-2,1 3 1,0 2 0,1 4 0,1 3 0,-1 0 0,-1 2 2,0 2-2,-2 1 2,-2 2-3,0 4 3,1 3-3,-1 0 3,2 16-3,-5-23 0,5 23-4,-7-16-5,7 16-22,0 0-6,0 0 2,21-5-3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8.35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95 636 15,'0'0'25,"0"0"1,0 0-10,0 0-1,0 0 0,16-9-2,-16 9-3,9-21-2,-6 2 0,-3 19-2,20-37 0,-3 17 1,-6-9-1,10 6-1,-5-7 0,10 5-1,-8-8 0,5 8-1,-4-3 0,6 3 0,-5 1-2,3 3 1,-8 1-2,3 5 2,-6-1-2,-12 16 3,23-28-4,-23 28 2,15-25-1,-15 25 0,10-16 0,-10 16 1,0 0-1,9-19 0,-9 19 0,0 0 0,0 0 0,16-14 1,-16 14-1,0 0 0,0 0 0,10-16-1,-10 16 2,0 0-1,0 0 0,0 0-1,11-19 1,-11 19-1,0 0 1,0 0 0,11-25 0,-11 25-1,0 0 2,8-16-1,-8 16 0,0 0 0,0 0 0,0 0 0,0 0 0,0 0 0,0 0 0,0 0 0,0 0 0,0 0 1,0 0-1,0 0 0,0 0 0,0 0 1,0 0-1,0 0 1,-5 18-1,-5 1 2,-8 6-1,-5 7-1,-7 4 1,-2 7-1,-3 4 0,-4 4 0,-7-5 0,4 1-1,1-3 1,1-2 0,2-5 0,8-5 0,4-6 0,5-5 0,7-5 0,14-16 0,-21 23 0,21-23 0,0 0 0,-8 19 0,8-19 0,0 0 0,0 0 0,0 0 0,0 0 0,0 0 0,6-16 0,4-1 0,6-4 1,4-4-1,1-3 0,2 0 0,7-4 0,3 2 1,-1-3 0,0 1-1,3-3 1,2 2 2,2-2-3,3 0 3,-3-6-3,0 4 1,-5 2-1,-3 5 1,-2 4-1,-6 3 0,-2 4 0,-21 19 0,26-21 0,-26 21 0,16-14 1,-16 14-1,16-9 0,-16 9 0,0 0 0,0 0 0,0 0 0,19-11 0,-19 11 1,0 0-1,0 0 0,0 0 0,0 0 0,0 0 1,0 0-1,0 0 0,0 0 0,0 0 0,0 0 0,0 0 0,0 0 1,0 0-1,-21 7-1,21-7 2,-17 5-2,17-5 1,-23 11 0,23-11 0,-32 21 0,16-2 0,-5 8 1,-6 4-2,-6 6 2,-4 4-2,-6 3 1,-1-2 0,5-2 0,6-6-1,1-4 1,11-9 0,5-4 0,16-17-1,-14 16 1,14-16 0,0 0 0,0 0 0,0 0 0,0 0 0,0 0 0,0 0 0,0 0-2,0 0-1,0 0-5,0 0-17,16-21-15,-16 21 2,21-37-2,0 18 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30.9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223 43 20,'-16'-21'28,"16"21"1,0 0 3,-14-21-14,14 21 0,0 0-4,0 0-2,-20 7-4,20-7-2,4 26-1,3-3 0,-9 0-2,9 10 0,-5 1-1,7 11 1,-4 3-1,2 8-1,-5-2 1,0 4-1,-1 0 1,6 2-2,-5-2 1,0-3-1,-2-6 0,2-3 1,-2-10-1,2 0 0,1-10 1,-3-5-1,0-21 1,7 26-1,-7-26 1,0 0-1,0 0 1,0 0 0,0 0-1,0 0 1,-9-15-1,8-3 0,-3-5 1,-1-5-1,-1-4 0,5-6-1,1-4 1,0-2 0,1-2 0,-2 2 1,2 2-2,1-4 2,2 4-2,-4 0 2,0 3-2,-4 1 2,1 2-2,1 5 1,2 3 0,0 5 0,-5 5 0,5 18 0,-4-24 0,4 24 1,0 0-1,0 0 0,0 0 0,0 0 0,0 0 0,0 0 1,0 0-1,-14 26 0,12-1 0,-3 10 1,0 7 0,-1 7-2,-1 7 3,-2 6-3,4 3 2,3 3-1,1-1 1,2 0-2,-1-2 2,0-5-1,4-4 0,-1-5 1,3-9-1,1-5 0,-4-9 1,1-7-1,-4-21 0,3 25 0,-3-25 1,0 0-1,0 0 1,0 0-1,0 0 1,0 0-1,-3-27 0,-1 6 1,3-7-1,-3-5-1,-1-6 1,-1-8 0,3-3 0,-4-4 0,3 0 0,1-3-1,-3 5 1,3-5 1,-4 3-2,0 1 1,-2 2 0,5 4 0,-1 5 0,-4 3 0,4 6 0,-4 4 0,-1 8 0,1 6 0,9 15 0,-7-20 0,7 20 0,0 0 0,0 0 0,0 0 0,0 0 0,0 0 0,0 0 1,-7 30-1,0 0 0,-2 7-1,0 7 2,2 7-1,2 5 1,3 2-2,-2 2 2,4-1-2,4-6 2,-1-2 0,8-7-2,3-5 2,-3-6-1,1-5 0,-5-8 0,-2-5 0,-5-15 0,0 0 0,11 16 0,-11-16 1,0 0-1,0 0 0,3-17 0,-3-1 0,0-7 1,2-4-1,0-8 0,-2-7-1,-2-5 1,4-2 0,-4 0 0,2-2 0,4 4-1,-2 3 2,-1 7-2,-1 4 2,0 5-2,0 4 2,2 5-1,0 5 0,1 0 0,-3 16 0,2-23 0,-2 23 0,-5-17 0,5 17 0,0 0 0,0 0 0,0 0 0,0 0 0,0 0 0,0 0 0,0 23 0,0 3 0,0 6 1,0 10-1,-4 5 0,1 8 0,1 3 1,2 7-2,0 0 2,2 0-1,0 0-1,-2-4 2,0-1-1,1-2 0,3-5 0,3-4 0,-2-5 1,0-4-1,-3-3 0,2-5 0,1-6 0,2-3 0,-2-5 0,-5-18 0,6 21 0,-6-21 0,0 0 1,0 0-1,0 0 0,0 0 0,10-32 0,-6 7 0,-1-4 1,1-10-1,5-5 0,-2-2 0,0-3 0,2-2 0,-4-2 1,2 2-1,-3 1 0,-4 0 0,3 3 0,-3-1 0,0 1 0,-5 1 1,0 2-1,-1-1 0,6 1 0,2 3 0,2 4 0,-3 4 0,1 3 0,2 4 0,-1 3 0,1 7 0,-4 16 0,8-23 0,-8 23 0,0 0 0,6-15 0,-6 15 0,0 0 0,0 0 0,0 0 0,0 21 0,-2-2 0,-3 9-1,-1 7 2,3 9-2,-2 7 2,-1 5-2,-1 4 2,-3 3-1,3 1 1,1-5-1,8-2 0,2-1 0,1-4 0,2-2 1,4-8-1,-1-7 0,1-7 0,1-7 0,-5-3 0,-7-18 0,14 17-1,-14-17 0,0 0-2,0 0-1,0 0-4,-12-24-10,12 24-21,-2-18-2,2 18 2,-2-17-1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18.3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193 146 16,'-19'0'14,"19"0"-2,-16 2-1,16-2-1,0 0-1,5-17 1,-5 17 0,19-18 1,-1 14-2,0-1 0,6 7-2,3 0-1,5 7-1,-1 1-2,5 2 0,1 2-1,3 4 0,1-2-1,0 1 1,-3 1-1,1-2 0,-2 0 0,-3-1 0,-6-1 0,-5-3-1,-7 0 1,-16-11 0,18 12 0,-18-12 0,0 0 0,-23-7 0,3-4 0,-3 1 0,-8-6-1,-5 0-1,-3-3 1,-1-2-1,-1 0 1,1 0-1,-3-1 1,4 0-1,1 0 1,2 3 0,1 2-1,1 4 1,3 5 0,1 4 0,0 4 0,3 2-1,4 3 1,6 0-1,17-5 1,-18 20-1,18-20 1,9 24 0,7-8 0,3 0 0,6 5 0,3 0 0,0 2 1,0 0-1,-1-2 0,-1-2 1,-1-1-1,-4-4 0,-1 0 0,-20-14 1,28 28-1,-19-12 0,-6 5 1,-3 2-1,-5 5 1,-6 9 0,-6 1-1,-3 5 1,-3-1-1,0-5 1,1-6-1,2-6 0,4-9 0,16-16 0,-19-2 0,15-14 0,8-10 0,1-4-1,2-2 1,2 1 0,2-1 0,-1 2-1,1 5 1,-1-1 0,3 5 0,-4 2 0,1-2 0,-1 0-1,-4-4 2,-1 2-1,-4-3 0,-2 1 0,-7-1 0,-3 3 0,-4 0 1,-2 4-1,-1 3 0,-1 4 0,1 1 0,1 6-1,18 5 1,-23-4 0,23 4-1,0 0 1,-1 30 0,11-10 0,3 9 0,3 7 0,1 9 0,3 4 1,1 2-1,0 2 1,4-5-2,-2-8 2,3-10-2,1-13 1,3-15 0,-2-16 0,4-14 0,-1-12 0,-1-8 0,-1-5 0,-3-3 1,-6-2-2,-3 2 2,-4 5-2,-1 4 1,-7 6 0,0 10 0,-3 4 0,0 8 0,-2 19 0,0 0 0,0 0 0,-4 40 1,1-3-1,-2 9 0,-1 7 0,1 5 0,5-2 0,-2 0 0,2-9 1,6-8-2,2-4 1,5-8 0,3-6 0,3-7 0,0-4 0,3-6 0,4-2-1,-1-4 1,1-5 0,-1-2 0,2-9 0,-5-1 1,1-6-1,-1 1 0,-5-2 0,-3 3 0,-3 2 0,-4 3 0,-7 18 0,2-16 1,-2 16-1,-16 12 0,16-12 0,-30 30 0,12-10 0,-1 1 0,1-2 0,4 0 0,5-3 0,9-16 0,7 21-1,11-14 1,10 2 0,6-2 0,10 5 0,7-4 0,9 2 0,2-3 0,3-3 1,4-4-1,0-4 1,-2 2-1,-2-8 1,-8 3-1,-6-4 1,-10 6-1,-8 0 2,-12 3-2,-21 2 1,0 0 0,0 0 0,0 0-1,-35-9 1,1 2-1,-6-2 1,-8 1-1,-7-1 0,-3 3-1,-2 5 1,-2 2 0,4 8 0,5 0 0,6 5-1,8 0 1,9 0 0,30-14-1,-20 16 1,20-16 0,28-5-1,11 1 1,11-10 0,15 4 1,13-6-1,12 4 0,9-1 0,7 8 1,1 0-1,-4 3 0,-3 2 0,-4-2 0,-12 0 1,-6-3-1,-9-4 0,-16-3 1,-9 0 0,-16-2 0,-28 14 0,12-27 0,-12 27 0,-44-15-1,2 9 1,-11 3-1,-11 1 0,-6 5 0,-3 5 0,-1 2 1,-2 4-1,4 4 0,7-2 0,12-2 0,10-2 0,17-5 0,26-7-1,0 0 1,0 0 0,41-21-1,6 5 1,13-3 0,9-2 0,3-1 0,4 0-1,4-1 1,-6 2 0,-2-4 0,-6 4 0,-8 0 1,-9 0-1,-6 2 0,-10 1 1,-10 0 0,-5 3 0,-18 15-1,-4-29 1,-13 19 0,-15-1-1,-12 3 1,-8 1-1,-11 1 0,-11 5 0,-11-1 0,-8 4 0,-6-1 0,2 3 0,1-1 0,6-1 0,6-2 0,4 2 0,13-2 0,11 0 0,8 0 0,11-2-1,9 0 1,5 2 0,23 0-1,0 0 1,0 0 0,0 0 0,30 2 0,0 3 0,7-1 0,7 3 1,5 0-1,6 0 0,1 0 1,4-2-1,4-1 0,-4-2 0,-2-2 1,-7 0-1,-10 0 1,-6-2 0,-10-2 1,-7 4-1,-18 0 1,0 0-1,-39-7 1,4 5-1,-10-3 0,-8 0 0,-10 0-1,-8-2 0,-3 0 0,-2 0 0,-3 0 0,3 3 0,0 1 0,0 4 0,2 3 0,0 3 0,0 3 0,1 1 0,6-1 0,9-1 0,5 0 1,9-2-1,9-3-1,10-3 1,25-1 0,-18 4 0,18-4-1,20 3 1,3 1 0,3-2 0,13 1 0,5-1 0,9 0 0,7-2 0,0 0-1,2-4 1,1 1 0,1-3 1,-4 1-1,-4 0 0,-8 1 0,-4-1 1,-10 1-1,-4 1 1,-13-1-1,-17 4 1,0 0-1,0-15 0,-15 8 1,-8-2-1,-9-2 0,-3 1 0,-8-1-1,-4 4 1,-3 0 0,-5 4 0,-1-1 0,-2 4 0,-1 2 0,-2 0 0,2-1 0,5 3 0,-3-1 0,4 1 0,0 1 0,6 2 0,-1 2 0,6 3 0,1-1 0,-1 1 1,3 0-1,3 1 0,3-3 0,1-1 0,2 0 0,0 0-1,4-2 1,-1 1 0,4 0 0,0 0 0,2 5 0,5-3 0,2 6-1,3 2 2,4 3-1,2 5 0,3 4-1,6 5 2,3 4-2,2 1 2,0 2-1,3 0 0,-1 1 0,1-3 0,0-3 0,-1-4 1,-1-6-1,-1-5 0,2-4 0,-11-18 0,10 23 1,-10-23-1,0 0 0,0 0 0,0 0 0,0 0 0,0 0 0,0 0 0,0 0-1,16 10 1,-16-10 1,18 2-1,-18-2-1,28-3 2,-7-1-1,8 1 0,1-3 0,7-1 0,10-3 0,5-3 0,8-2 0,8-1 0,7-3 1,4 1-1,0-1 0,3 3 0,-5 2 0,-3 5 0,-1 5 1,-8 3-1,-5 4 0,-5 1 1,-6 3-1,-3-2 1,-2-3-1,-1-4 1,-8 0-1,2-1 0,-5-1 0,-2 2 0,0 1 0,0 2 0,-4 1 0,1 2 0,-1-2 0,3-1 0,2-2 0,-1-7 0,0 0 1,4 1-1,-1-2 0,-1 2 0,-2 0 0,-2 3 0,-3 3 0,-2 4 0,2-1 0,-4 0 0,-2-2 0,3 5 0,-1-3 0,-2-1 0,1-2 0,-1-3 0,-1 2 0,-2 1 0,-1-1 0,1-2 0,-16 4 0,23-7 0,-23 7 0,20-1 0,-20 1 0,17-2 0,-17 2 0,0 0 0,18-4 0,-18 4 1,0 0-1,0 0 0,0 0 0,0 0 0,18-14 0,-18 14 0,0 0 0,23-10 0,-23 10 0,26-9 0,-10 2 0,3 0 0,-1 0 1,3-2-1,-5-2 0,0 4 0,-16 7 0,28-14 0,-28 14 0,25-8 0,-25 8 0,25-6 0,-25 6 0,24-5 0,-24 5 0,23-10 0,-23 10 0,18-20 0,-18 20 0,11-24 0,-11 24 1,-2-30-1,-5 14 0,1 0 0,-2-1 0,-1-1 0,0-1 0,2 1 0,2-3 0,1 2 0,2-1 0,2 1 0,2 0 0,-2 1 0,-2 0 0,1 1-1,1 17 2,-6-28-1,6 28 0,-9-23 0,9 23 0,-7-16 0,7 16 0,0 0 0,0 0 0,0 0 0,-17-9 0,17 9 0,0 0 0,-23 2 0,23-2 0,-23-2 0,7-1 0,-2 1 0,-5-1 0,0 1 0,-1 0 0,-1 2 0,0 2 0,2 1 0,4 3 0,-1-1 0,20-5-1,-24 10 0,24-10-5,0 0-13,0 0-18,0 0 2,0 0-3,0-15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2.595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65 56 18,'0'0'27,"-19"-5"0,19 5-3,0 0-6,0 0-2,0 0-4,0 0-3,0 0-2,0 0-1,-7 19-2,7-19 0,2 16-2,-2-16-1,3 18-1,-3-18 1,6 16-1,-6-16 0,0 0 0,0 0 0,19 10 0,-19-10 1,16-3-1,-16 3 0,16-13 1,-16 13-1,12-17 0,-12 17 1,9-21-1,-9 21 1,-2-23-1,2 23 0,-9-19 0,9 19 0,0 0 1,-19-20-1,19 20 0,-16-5 0,16 5 0,0 0 0,-19 2 0,19-2 0,0 0 0,-18 17 0,18-17 0,-11 18-1,11-18 1,-14 19 0,14-19 0,-9 18 0,9-18 0,-5 19 0,5-19 0,0 21 0,0-21 0,7 21-1,-7-21 1,11 18 0,-11-18 0,0 0 0,16 10 0,-16-10 0,0 0 0,19-14 0,-19 14 0,11-17 0,-11 17 0,10-25 0,-10 25 0,9-24 1,-9 24-2,4-25 1,-4 25 0,0-26 0,0 26 0,-7-20 0,7 20 0,-11-16 0,11 16 0,-18-5 0,18 5 0,-16 4 0,16-4-1,-15 8 1,15-8 0,0 0 0,-13 20 0,13-20-1,0 0 1,-5 21 0,5-21 0,0 17 0,0-17 0,3 22 0,-3-22 0,7 21-1,-7-21 1,13 19 0,-13-19 0,0 0 0,19 17 0,-19-17 0,0 0 0,20-3 0,-20 3 0,16-18 0,-16 18 0,14-19 0,-14 19 1,10-21-1,-10 21 0,6-16 0,-6 16 1,0 0-1,-9-16 0,9 16 0,-20-5 0,20 5 0,-19 0 0,19 0-1,-20 5-3,20-5-9,-14 25-12,14-25-8,0 28 1,0-28-1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7.776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113 1 22,'0'0'24,"-18"9"-5,18-9-1,-17 16-2,17-16-3,-20 23-3,4-9-2,9 2-2,7-16-1,-19 29-2,19-29 0,-13 23-2,13-23 1,-3 20-1,3-20 0,0 0 0,19 15 0,-19-15 0,29 4 0,-14-8 0,1-1 0,0-5 0,0-3 0,-16 13-1,25-26 2,-25 26-1,9-28 0,-9 28 0,-2-19 0,2 19-1,0 0 1,-20-16 0,20 16-1,-17-6 0,17 6 0,-18-3 2,18 3-2,-19-2 0,19 2 0,-20 5 1,20-5-1,-19 15 0,19-15 0,-14 24 1,10-6-1,-1 3 0,5 0 0,0 0 0,5-3 0,2-3 0,-7-15 0,20 18 0,-20-18 0,28-7-1,-28 7 1,32-23 0,-18 7 1,2 2-1,-16 14 0,24-26 0,-24 26 0,13-21 0,-13 21 1,3-16-1,-3 16 0,-5-18 0,5 18 1,-16-19-1,16 19 0,-19-18 0,19 18 1,-20-12-1,20 12 0,-19-3 0,19 3 0,-16 3 0,16-3 0,-9 16 0,9-16 0,-5 25-1,5-25 1,-2 28 0,2-13 0,0-15 0,9 25 0,-9-25 0,0 0-1,18 14 1,-18-14 0,17-5 0,-17 5 0,25-14 0,-25 14 0,25-18 0,-25 18 0,21-21 1,-21 21-1,14-17 0,-14 17 0,4-18 1,-4 18-1,-4-16 0,4 16 0,-16-14 1,16 14-1,-18-7 0,18 7 0,-21 0 0,21 0 0,-19 11 0,19-11 0,-9 19 0,9-19-1,-3 30 1,3-14 0,5-1 0,-5-15 0,10 27 0,-10-27 0,0 0 0,25 9 0,-25-9 0,21-16 0,-21 16 0,20-23 0,-20 23 0,16-25 1,-16 25-1,7-19 0,-7 19 1,0 0-1,-4-16 0,4 16 1,0 0-1,-19 2-2,19-2-4,-18 0-25,18 0 0,-18 19-3,17 1 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9.971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93 78 27,'0'0'25,"0"0"-4,-15-4 0,15 4-5,-16-10-4,16 10-2,0 0-2,-16-14-1,16 14-1,0 0-2,-14-16 0,14 16-1,0 0-1,0 0 2,0 0-2,0 0-1,-18 9 0,18-9 1,-7 21-1,7-21 0,-5 28-1,3-12 1,2-16-1,2 26 1,-2-26-1,10 20 0,-10-20 0,18 12 0,-18-12 0,21 3 0,-21-3 0,21-3 0,-21 3 0,20-12 0,-20 12 0,19-23 0,-19 23 0,18-28 0,-18 28 0,16-27 0,-16 27 0,10-23 0,-10 23 1,6-15-1,-6 15 0,0 0 1,-11-22-1,11 22 0,0 0 0,-21-15 0,21 15 1,-20-2-1,20 2 0,-19 5 0,19-5 0,-18 14 0,18-14 0,-12 16 0,12-16 0,-11 19 0,11-19 0,-5 18 0,5-18 0,-2 19-1,2-19 1,2 18 0,-2-18 0,9 16 0,-9-16 0,0 0 0,23 10 0,-23-10 0,17 2-1,-17-2 1,16-5 0,-16 5 0,0 0 0,18-16 0,-18 16 0,9-16 0,-9 16 1,3-19-1,-3 19 0,2-21 0,-2 21 0,-2-23 0,2 23 0,-7-18 1,7 18-1,0 0 0,-21-10 0,21 10 0,-21 5 1,21-5-1,-23 18 0,23-18 0,-23 19-1,23-19 1,-18 17 0,18-17 0,0 0 0,-12 16-1,12-16-2,0 0-6,0 0-21,9 16-3,-9-16 0,9 19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7C584A-DB5D-484F-BA3C-059F72EEBFFD}" emma:medium="tactile" emma:mode="ink">
          <msink:context xmlns:msink="http://schemas.microsoft.com/ink/2010/main" type="inkDrawing" rotatedBoundingBox="15585,10264 15987,10880 15946,10907 15544,10291" rotationAngle="1565862364" semanticType="callout">
            <msink:sourceLink direction="with" ref="{CBC28B52-A591-46F2-AEDE-A441E8BF3605}"/>
          </msink:context>
        </emma:interpretation>
      </emma:emma>
    </inkml:annotationXML>
    <inkml:trace contextRef="#ctx0" brushRef="#br0">3755-1808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00.410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21 113 3,'16'5'15,"-16"-5"-5,0 0-1,0 0 2,0 0 1,0 0 1,0 0 1,0 0-3,0 0-2,0 0-2,0 0-1,0 0 0,16 16-2,-16-16 0,19 0-1,-19 0 0,28-5-1,-10 1 1,-18 4-1,28-7 0,-28 7-1,18-10 1,-18 10 0,0 0 0,0 0 1,12-18-2,-12 18 1,0 0 0,0-24-1,0 24 0,2-20 0,-2 20-1,0-19 1,0 19 2,-9-16-2,9 16 1,0 0 0,-21-11 0,21 11 0,-21 8 0,21-8 0,-27 10-2,27-10 1,-21 19-1,21-19 0,-21 27 0,21-27 0,-9 30 0,9-15 0,0-15 0,12 25-1,-12-25 1,23 11 0,-7-10 0,2-2 0,0-5 0,-3-1 0,1 2 0,-16 5 0,25-14 1,-25 14-1,0 0 1,12-25-1,-12 25 0,-5-19 1,5 19-1,-9-23 0,9 23 1,-17-23-1,17 23 1,0 0-1,-23-17 0,23 17 1,-18 2-1,18-2 1,-19 8-1,19-8 0,-18 20 1,18-20-1,-14 24 0,14-24 0,-7 28-1,7-12 1,0-16 0,7 23 0,-7-23 0,16 11 0,-16-11-1,23 3 1,-23-3 0,26-9 0,-26 9 0,21-10 0,-21 10 0,18-9 1,-18 9-1,0 0 0,0 0 0,0 0 0,0 0 0,4-18 1,-4 18-1,0 0 0,-16-15 1,16 15-1,0 0 0,-23-20 0,23 20 1,-20-7-1,20 7 0,-16 0 0,16 0 0,0 0 0,-16 18 0,16-18-1,-7 21 1,7-21 0,2 24 0,-2-24-1,9 25 1,-9-25 0,12 19 0,-12-19 0,23 11 0,-23-11-1,23-4 1,-23 4 0,21-14 0,-21 14 0,16-19 1,-16 19-1,11-23 0,-11 23 0,0-24 1,-5 8-1,5 16 0,-13-25 1,13 25-1,-23-17 0,6 8 0,-4 7 0,-1 9 1,5 5-1,-3 6 0,-1 5 0,5 5 0,0 0 0,6 2-1,4-2 1,5-5 0,1-6 0,0-17 0,16 22 0,-16-22 0,26 3 0,-10-5 0,2-1-1,-18 3-3,30-7-9,-30 7-20,19-13 1,-19 13-2,5-21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6.92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-3212-2953 40,'0'0'29,"0"0"2,0 0-8,0 0-8,0 0 2,-17 20-5,0-16-1,17-4-4,-27 22-2,6-6-1,-4-5-1,1 6-1,-4-6 0,8 4 0,-4-4 0,7-2-1,17-9 0,-26 16 1,26-16-2,0 0 1,-9 17-1,9-17 1,0 0-1,22 26 1,-22-26 0,32 24 0,-10-10 0,4 3 0,-2-1 1,3 1-1,-1-1 0,-2 1 0,-2-4-1,-3-2 1,-19-11-1,22 14 0,-22-14-3,0 0-2,20 13-11,-20-13-21,0 0 1,0 0 0,0 0-2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1.9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83048F-12C6-417F-8213-B813D4818336}" emma:medium="tactile" emma:mode="ink">
          <msink:context xmlns:msink="http://schemas.microsoft.com/ink/2010/main" type="inkDrawing" rotatedBoundingBox="22952,12466 23389,13910 23331,13928 22893,12484" semanticType="callout" shapeName="Other">
            <msink:sourceLink direction="with" ref="{9132D024-47B8-4A0E-AA56-8C94CD3B5D1A}"/>
            <msink:sourceLink direction="with" ref="{82E178A3-3303-4A45-8C30-66015EDBDD68}"/>
          </msink:context>
        </emma:interpretation>
      </emma:emma>
    </inkml:annotationXML>
    <inkml:trace contextRef="#ctx0" brushRef="#br0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08.48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261 110 19,'-9'-23'23,"9"23"-6,0 0 1,-12-21 0,12 21-3,0 0-2,0 0-3,-20-21-1,20 21-3,0 0-2,0 0-1,0 0-2,0 0 1,0 0-2,23 14 1,-2-10 0,6 1 0,8-5 0,8-2 0,6-3 0,6-2-1,3-4 1,-3 1-1,-1-2 1,-4 3-1,-10 2 1,-6 3 0,-9 1 1,-8 3-1,-17 0 0,0 0 0,0 0 1,-28 19-1,-2-14 0,-5 2 0,-9 0-1,-8 0 0,-8-1 0,-1-1 1,-5-2-1,3 1 0,-3-1-1,5 3 1,2 1 0,6 0 0,9 2 0,7-1 0,9 1-1,10 0 1,18-9 0,-7 21-1,7-21 1,34 23 0,-2-11 0,12-4 0,5 4 0,8-3 0,3 2 0,0-6 1,0 0-1,-6 2 0,-8-2 0,-5 2 1,-11 0 0,-11 6-1,-19-13 1,9 21 0,-9-21 0,-37 23-2,5-13 2,-8 6-2,-4-4 2,-2 1-2,-4-1 1,6 2-1,4 0 2,8-2-2,7-1 1,7 1 0,18-12 0,-10 20-1,10-20 1,21 14-1,2-9 1,5-2 0,6 3 0,5-3 0,5-1 0,-2 1 0,2-1 0,-5 2 0,-5-3 0,-8 5 0,-8-3 1,-18-3-1,16 14 1,-16-14 0,-13 20-1,-3-6 1,-1 1-1,-4-1 1,3-2-1,-2 0 0,5-5 0,15-7 0,-22 12 0,22-12 0,0 0 0,0 0-1,0 0 1,0 0 0,27-1-1,-27 1 1,30-7 0,-14 3 0,-16 4 0,28-5 0,-28 5 1,18-4-1,-18 4 1,0 0-1,0 0 1,-23 13-1,2-5 1,-4 5-1,-7 1 1,2 2-1,-4-2 0,6 0 0,4-2-1,6-7-2,18-5-7,0 0-22,0 0-1,33-10-1,-3-15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10.87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160 331 1,'-16'-14'11,"16"14"-8,-19-13-1,19 13 1,-20-12 1,20 12 1,0 0-1,0 0 1,0 0 0,0 0 1,-14-16-2,14 16 0,0 0-1,0 0 0,0 0 1,0 0 0,0 0-1,0 0 0,0 0 0,0 0 0,0 0 0,0 0-1,0 0-1,0 0 0,0 0 0,0 0 1,18-2 1,-18 2 0,0 0 0,0 0 0,0 0 0,-5-15 1,5 15-1,0 0 0,-21-9-2,21 9 1,-22-9-1,22 9 0,-21-5 0,21 5 0,-21-4 0,21 4-1,0 0 1,-18-3-1,18 3 1,0 0-1,0 0 0,16 0 0,-16 0 1,25 2 0,-7-1 1,5-2-1,-1 4 1,5-3 0,3 2 0,0-2-1,2 2 1,0-4-1,-1 4 0,-4-2 0,1 0 0,-5 1 0,0-1 0,0 2-1,-2 0 1,-2 1-1,1-1 0,1 3 0,0-3 1,2 2-1,0-3 0,4-1 0,1 0 0,2-3 0,0-1 0,0 1 0,-2-2 0,2 1 0,-3 1 0,-3 1 1,-1 0-1,-3 0 0,-3 1 0,1-5 0,0 1 0,-18 5 0,28-11 0,-28 11 1,23-14-1,-23 14 1,16-10-1,-16 10 1,0 0 0,9-16 0,-9 16 0,0 0-1,-2-19 1,2 19-1,-2-25 1,2 9-1,-2 0 0,4-1 0,-2 1-1,2 0 1,-2 16 0,5-26 0,-5 26 0,7-19 0,-7 19 0,0 0 0,0 0 1,9-16-1,-9 16 0,0 0 1,0 0-1,0 0 0,0 0 0,0 0 0,0 0-3,0 0-7,2 21-19,-2-21-1,-2 23 0,2-23-1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5.121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68 5 152 0,'0'0'92'0,"-25"-2"5"15,25 2-4 1,-25-2-41-16,25 2-19 0,0 0-3 16,0 0-5-16,-18 10-8 15,18-10-4-15,0 0-4 16,0 0-1-16,18 21-3 15,-18-21 0-15,23 8-4 16,-23-8 0-16,21 4 0 16,-21-4-1-16,23 3 0 15,-23-3 1-15,18 2 0 0,-18-2-2 16,0 0 1-16,19 8 0 16,-19-8-1-16,0 0 1 15,0 0 0-15,21 0 0 16,-21 0 0-16,0 0 1 15,0 0-1-15,4-23-1 16,-4 23 1-16,0 0 0 16,-10-19 0-16,10 19 0 15,0 0 0-15,-23-10 0 16,23 10 1-16,-29 2 0 16,29-2-1-16,-27 10 0 15,27-10 1-15,-23 17-1 16,23-17 0-16,-15 23-1 0,15-23 0 15,0 0 2-15,19 23-2 16,-19-23 2-16,25 6-2 16,-25-6 1-16,29-4 0 15,-29 4 0-15,27-11 1 16,-27 11-2-16,19-14 2 16,-19 14-1-16,0 0 1 15,14-25-1-15,-14 25 0 16,0 0 0-16,-6-21 1 15,6 21-1-15,0 0 0 16,0 0 1-16,-25-12-1 16,25 12 0-16,0 0 1 15,-19 2 0-15,19-2-1 0,0 0-7 16,-4 23-35-16,4-23-55 16,4 23-8-16,-4-23-5 15,5 33-8-15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08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52:20.036"/>
    </inkml:context>
    <inkml:context xml:id="ctx2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2" timeString="2014-01-29T02:58:20.116"/>
    </inkml:context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2D8E41-70FF-4EF1-A440-D21F13DD52DD}" emma:medium="tactile" emma:mode="ink">
          <msink:context xmlns:msink="http://schemas.microsoft.com/ink/2010/main" type="writingRegion" rotatedBoundingBox="5183,15422 20691,15173 20742,18323 5234,18572"/>
        </emma:interpretation>
      </emma:emma>
    </inkml:annotationXML>
    <inkml:traceGroup>
      <inkml:annotationXML>
        <emma:emma xmlns:emma="http://www.w3.org/2003/04/emma" version="1.0">
          <emma:interpretation id="{83E93082-363D-4CA8-A4AA-D5F5A050537C}" emma:medium="tactile" emma:mode="ink">
            <msink:context xmlns:msink="http://schemas.microsoft.com/ink/2010/main" type="paragraph" rotatedBoundingBox="5157,15434 7421,15296 7460,15927 5195,16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385EB0-22CD-4516-AC19-56AC4B04F89B}" emma:medium="tactile" emma:mode="ink">
              <msink:context xmlns:msink="http://schemas.microsoft.com/ink/2010/main" type="line" rotatedBoundingBox="5157,15434 7421,15296 7460,15927 5195,16066"/>
            </emma:interpretation>
          </emma:emma>
        </inkml:annotationXML>
        <inkml:traceGroup>
          <inkml:annotationXML>
            <emma:emma xmlns:emma="http://www.w3.org/2003/04/emma" version="1.0">
              <emma:interpretation id="{4A98012E-E9E9-413E-BC4B-C2FD128BCF4E}" emma:medium="tactile" emma:mode="ink">
                <msink:context xmlns:msink="http://schemas.microsoft.com/ink/2010/main" type="inkWord" rotatedBoundingBox="5157,15434 6211,15370 6249,16001 5195,16066"/>
              </emma:interpretation>
              <emma:one-of disjunction-type="recognition" id="oneOf0">
                <emma:interpretation id="interp0" emma:lang="en-US" emma:confidence="0">
                  <emma:literal>Im</emma:literal>
                </emma:interpretation>
                <emma:interpretation id="interp1" emma:lang="en-US" emma:confidence="0">
                  <emma:literal>IM</emma:literal>
                </emma:interpretation>
                <emma:interpretation id="interp2" emma:lang="en-US" emma:confidence="0">
                  <emma:literal>Inn</emma:literal>
                </emma:interpretation>
                <emma:interpretation id="interp3" emma:lang="en-US" emma:confidence="0">
                  <emma:literal>Ion</emma:literal>
                </emma:interpretation>
                <emma:interpretation id="interp4" emma:lang="en-US" emma:confidence="0">
                  <emma:literal>IMP</emma:literal>
                </emma:interpretation>
              </emma:one-of>
            </emma:emma>
          </inkml:annotationXML>
          <inkml:trace contextRef="#ctx0" brushRef="#br0">-6330 3362 10,'0'-16'26,"0"16"2,0 0 1,0 0-10,0 0-3,0 0 0,-7 28-4,7-28-3,-9 18 0,9-18-2,-5 17-2,5-17-1,-7 26 0,7-26-1,-2 37 0,-1-16 0,4 9 0,-2 0-1,2 5 0,1-1 0,0-1-1,0-3 0,1-2 0,1-5-1,-1-4 1,-3-19-1,0 18-1,0-18 0,0 0-2,0-18-2,-9-6-7,9 24-17,-3-32-7,-6 9 0,2 6-1</inkml:trace>
          <inkml:trace contextRef="#ctx0" brushRef="#br0" timeOffset="377.0216">-6639 3393 22,'0'0'26,"0"0"4,14-17 1,-14 17-14,27-9-3,-27 9 0,37-7-2,-21 0-1,14 12-2,-9-8-4,14 6 0,-5-5-3,6 2-1,-1-1 0,0-3 0,-1 2-1,1 1 0,-1-1 0,-6 0 0,-2 4-2,-10-7-2,5 12-6,-21-7-9,0 0-16,0 0 1,0 0-3,-1 24 3</inkml:trace>
          <inkml:trace contextRef="#ctx0" brushRef="#br0" timeOffset="787.045">-6635 3924 34,'0'0'29,"0"19"2,0-19 0,0 0-17,0 0-2,19-10-1,4 8 0,-5-14-3,13 7-1,-4-8-1,12 5-1,-6-8-2,10 6-1,-4 2-1,-1 3 1,1 4-2,-3 5 1,-6 0-1,-2 3 1,-3 1-1,-4-1 0,-4-1 0,-17-2-2,29 5-1,-29-5-5,17 0-10,-17 0-18,0 0 1,0 0-2,0 0 1</inkml:trace>
          <inkml:trace contextRef="#ctx0" brushRef="#br0" timeOffset="1696.097">-5951 3667 26,'0'0'28,"0"0"0,0 0 0,0 0-11,1 18-2,3-2-2,-4-16-3,-5 26-1,5-26-2,-6 37-1,1-18-2,7 6-1,-8-4-1,8 2 0,-5-5-1,3-1-1,0-17 1,0 21-1,0-21 1,0 0-1,0 0 1,0 0-1,10-30 1,-4 11-1,-1-6 1,2-3-1,2-2 1,1 1-1,1 0 0,1 5 0,1 1 0,-1 5 0,-12 18 0,25-19 0,-25 19 0,23-5 0,-23 5 0,21 3 1,-21-3-1,21 18 1,-21-18-1,18 31 1,-13-11-1,2 1 1,-3 0-1,-1 2 1,-1-4-1,0-3 0,-2-16 0,0 19 0,0-19 0,0 0 0,0 0 0,0 0 0,5-26 0,0 10 0,2-5 0,2-2 0,0 0 0,0 1 0,5 0 0,-3 5-1,-11 17 1,22-21 0,-22 21 0,20 3 0,-20-3 0,16 25 1,-11-4-1,2 5 0,-3 4 1,-1 0-1,1 2 0,-2-2 0,1-4 0,-1-1 1,-2-6-1,0-3 0,0-16 0,2 16-1,-2-16-2,0 0-4,0 0-9,0 0-20,0-30 0,0 30-1,0-34 1</inkml:trace>
        </inkml:traceGroup>
        <inkml:traceGroup>
          <inkml:annotationXML>
            <emma:emma xmlns:emma="http://www.w3.org/2003/04/emma" version="1.0">
              <emma:interpretation id="{5E1B0A4C-B6D4-4B77-B35C-EDB4EA56ECE1}" emma:medium="tactile" emma:mode="ink">
                <msink:context xmlns:msink="http://schemas.microsoft.com/ink/2010/main" type="inkWord" rotatedBoundingBox="6565,15466 7428,15413 7457,15886 6594,15938"/>
              </emma:interpretation>
              <emma:one-of disjunction-type="recognition" id="oneOf1">
                <emma:interpretation id="interp5" emma:lang="en-US" emma:confidence="1">
                  <emma:literal>x</emma:literal>
                </emma:interpretation>
                <emma:interpretation id="interp6" emma:lang="en-US" emma:confidence="0">
                  <emma:literal>=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3644.2085">-5249 3418 34,'-7'17'30,"7"-17"1,0 0-7,0 0-7,0 0-2,0 0-2,0 0-2,-3 18-3,3-18-2,0 0 0,0 0-1,26 9-1,-10-9-1,5 2 0,0-4 0,10 4-1,-1-4 1,7 4-1,0-4 0,5 2 0,-1-5-1,3 1 1,0-3-1,2 0 0,0-5 0,2-1 0,-4-1-1,-4 2 1,-4 0-1,-3 1 1,-1 2-1,-6 4 0,-1 0 0,-4 3 0,-5 2 0,-16 0-1,30 0-3,-30 0-3,27-2-22,-27 2-10,0 0 0,0 0-1</inkml:trace>
          <inkml:trace contextRef="#ctx0" brushRef="#br0" timeOffset="3171.1814">-4964 3434 28,'0'0'30,"0"0"2,0 0-6,0 0-6,-16-9-2,16 9-4,0 0-3,0 0-3,0 0-2,0 0-1,-16 2-2,16-2 0,0 0-2,0 0 1,0 0-1,19 7 0,-19-7 0,27 9 0,-8-4 0,2 5 1,1 1-1,-3 3 1,-1 2-1,-2 5 0,-6 2 0,3 1 0,-8 1 0,-2 1 0,-3-1 0,-3-1 0,-4-1-1,-4-3 1,1-1-1,-5-1 1,-2-3-1,1 1 0,-5-4 1,-2 2-1,3-1 0,3-4 0,1-2 0,16-7 0,-27 10 0,27-10 0,-24 7 0,24-7 0,-23 4 0,23-4 0,-29 1 0,12-1-1,1 2 0,-2-7-1,18 5-1,-32-11-2,32 11-3,-26-24-9,26 24-20,-14-30 0,7 11-1,1 3 2</inkml:trace>
        </inkml:traceGroup>
      </inkml:traceGroup>
    </inkml:traceGroup>
    <inkml:traceGroup>
      <inkml:annotationXML>
        <emma:emma xmlns:emma="http://www.w3.org/2003/04/emma" version="1.0">
          <emma:interpretation id="{7022F3E2-E3FE-4041-BCFF-70271C58B970}" emma:medium="tactile" emma:mode="ink">
            <msink:context xmlns:msink="http://schemas.microsoft.com/ink/2010/main" type="paragraph" rotatedBoundingBox="6625,17355 20723,17128 20742,18323 6644,185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AAA2DB-BF8D-4B67-B4B2-70D9D846A610}" emma:medium="tactile" emma:mode="ink">
              <msink:context xmlns:msink="http://schemas.microsoft.com/ink/2010/main" type="line" rotatedBoundingBox="6625,17355 20723,17128 20742,18323 6644,18549"/>
            </emma:interpretation>
          </emma:emma>
        </inkml:annotationXML>
        <inkml:traceGroup>
          <inkml:annotationXML>
            <emma:emma xmlns:emma="http://www.w3.org/2003/04/emma" version="1.0">
              <emma:interpretation id="{AAED7A0A-9F30-422F-896F-B7103B4518A6}" emma:medium="tactile" emma:mode="ink">
                <msink:context xmlns:msink="http://schemas.microsoft.com/ink/2010/main" type="inkWord" rotatedBoundingBox="6631,17727 7143,17719 7149,18076 6637,18084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•</emma:literal>
                </emma:interpretation>
                <emma:interpretation id="interp13" emma:lang="en-US" emma:confidence="0">
                  <emma:literal>•A</emma:literal>
                </emma:interpretation>
                <emma:interpretation id="interp14" emma:lang="en-US" emma:confidence="0">
                  <emma:literal>•I</emma:literal>
                </emma:interpretation>
              </emma:one-of>
            </emma:emma>
          </inkml:annotationXML>
          <inkml:trace contextRef="#ctx0" brushRef="#br0" timeOffset="65262.7328">-5161 5692 23,'0'0'16,"0"0"0,-16 3 3,16-3-2,0 0-1,0 0-3,-19-7 0,19 7-3,0 0-1,16 2-1,-16-2-1,17-4 0,-17 4-1,37-3-3,-14 1 0,6 4-1,2-4-1,5 2 0,4-2 0,3 1-1,-1-3 0,-3 1 0,-2-3-1,-5-1-1,-4 7-3,-10-12-4,3 14-18,-21-2-5,0 0-3,0 0 2</inkml:trace>
          <inkml:trace contextRef="#ctx0" brushRef="#br0" timeOffset="65669.7561">-5138 5934 22,'0'0'23,"0"0"3,4 18-9,-4-18-2,0 0-1,0 0 0,26 10-1,-26-10-3,41-7-1,-18-2-1,12 13-3,-3-6-2,6 8-1,-2-1-1,3 4 0,-6 3-1,-1-3-2,-2 6-4,-12-20-11,1 0-15,4 1 0,-23 4-3,30-24 3</inkml:trace>
        </inkml:traceGroup>
        <inkml:traceGroup>
          <inkml:annotationXML>
            <emma:emma xmlns:emma="http://www.w3.org/2003/04/emma" version="1.0">
              <emma:interpretation id="{38BC7276-C227-4037-825C-F1941C504D71}" emma:medium="tactile" emma:mode="ink">
                <msink:context xmlns:msink="http://schemas.microsoft.com/ink/2010/main" type="inkWord" rotatedBoundingBox="8059,17350 11398,17296 11416,18414 8077,18467"/>
              </emma:interpretation>
              <emma:one-of disjunction-type="recognition" id="oneOf3">
                <emma:interpretation id="interp15" emma:lang="en-US" emma:confidence="0">
                  <emma:literal>Kervaire</emma:literal>
                </emma:interpretation>
                <emma:interpretation id="interp16" emma:lang="en-US" emma:confidence="0">
                  <emma:literal>kervaire</emma:literal>
                </emma:interpretation>
                <emma:interpretation id="interp17" emma:lang="en-US" emma:confidence="0">
                  <emma:literal>Keruaire</emma:literal>
                </emma:interpretation>
                <emma:interpretation id="interp18" emma:lang="en-US" emma:confidence="0">
                  <emma:literal>keruaire</emma:literal>
                </emma:interpretation>
                <emma:interpretation id="interp19" emma:lang="en-US" emma:confidence="0">
                  <emma:literal>Keroaire</emma:literal>
                </emma:interpretation>
              </emma:one-of>
            </emma:emma>
          </inkml:annotationXML>
          <inkml:trace contextRef="#ctx0" brushRef="#br0" timeOffset="67819.8791">-3676 5317 18,'5'-19'29,"-5"19"0,0 0 3,-9-23-14,9 23-2,0 0-2,-7 23-2,7-23-2,-12 39-2,3-9-2,9 15-3,-9-1 1,9 12-2,-5 1 1,5 8-2,-2 0 0,4 3 0,-4-6 0,4-3 0,-2-4-1,1-4 1,-2-11-1,-1-6 1,0-11-2,2-8 1,0-15 0,0 0-1,-2 18-2,2-18-1,0 0-2,-16-19-4,16 19-4,0 0-8,-7-16-7,7 16-5,-5-27-1,5 27 4</inkml:trace>
          <inkml:trace contextRef="#ctx0" brushRef="#br0" timeOffset="68366.9099">-3332 5476 20,'21'3'28,"-21"-3"3,0 0-4,18 4-4,-18-4-4,-4 28-4,-12-20-2,7 22-7,-12-14 0,4 16-3,-8-9 0,0 8-2,-3-6 1,-2-1-3,-4-1 2,4-2 0,0-3-1,2 0 1,3-6 0,6 0-1,3-5 1,16-7-1,-16 11 0,16-11 1,0 0-1,0 0 0,18 10 0,-2-6 1,3 3-1,2 0 0,4 3 1,0 4-1,5 6 1,0 1-1,0 3 1,0 5-1,-2-1 0,-2 3 1,-1-3-1,-4-3 1,1-4-1,-3-7 0,-1-5-1,-18-9-1,19-5-3,-19-20-5,0 25-16,21-32-8,-21 10-2,0 2 0,-9-1 0</inkml:trace>
          <inkml:trace contextRef="#ctx0" brushRef="#br0" timeOffset="69137.9544">-2997 5948 7,'0'0'24,"23"6"3,-23-6 2,12-16-10,-12 16-3,23-14-1,-5 14-2,-11-16-3,11 12-2,-9-13 0,8 8-3,-10-9-1,-7 18-1,16-29-1,-11 13 0,-6 0-1,-3 0 0,-6-2-1,10 18 1,-29-28 0,10 18-1,0 5 1,-3 5-1,-1 7 1,2 7-1,2 5 1,5 6 0,1 4 0,3 7 0,4 0 0,6 3 0,2-2-1,5 0 1,6-5 0,1-1-1,5-3 0,2-5 0,2-4 0,4-4 0,1-5 0,0-5-1,4 2-2,-7-14-2,12 13-8,-20-22-13,6 4-10,-3 1 1,-3-7-1</inkml:trace>
          <inkml:trace contextRef="#ctx0" brushRef="#br0" timeOffset="69505.9755">-2520 6041 21,'0'0'28,"0"0"1,0 0 2,-6 21-9,14-3-8,-8-18-4,0 26-1,0-26-2,1 36-2,-1-36 0,4 29-2,-4-29-1,2 21 0,-2-21 1,0 0-1,-7-28 0,7 2-1,-6-13 1,6-1-1,-3-9 0,3 0 0,3 1-1,3 4 0,4 9 0,2 9 0,6 10-1,-2 5-1,7 17-3,-23-6-7,42 0-19,-15 10-3,-4-3-3,1 0 3</inkml:trace>
          <inkml:trace contextRef="#ctx0" brushRef="#br0" timeOffset="69970.0021">-2116 5788 59,'0'0'34,"-12"21"-2,8-3 1,6 7-20,-9-10-6,12 17-1,-7-6-1,13 15-1,-6-3-2,8 8 1,-1-7-1,6 1-1,-3-8 0,5-4-1,-2-7 0,1-7 1,-3-9-1,1-6 1,-17 1-1,27-37 1,-16 5-1,-3-7 1,-1-10-1,-1-2 1,-3-1-1,1 4 0,-1 9-1,-3 6-2,4 17-3,-8-3-5,4 19-17,20 21-7,-15-3 0,6 6-1</inkml:trace>
          <inkml:trace contextRef="#ctx0" brushRef="#br0" timeOffset="70434.0286">-1495 5850 29,'0'0'28,"-19"-9"4,3 20-8,-10-3-3,3 22-3,-14-7-6,15 16-1,-13-9-4,17 7-2,-5-9-1,9 3-2,2-4 0,8-5-1,4-2-1,0-20 1,18 23-1,-18-23 0,27-2 0,-8-14 1,0-12-1,4-5 0,0-6 1,0 2-1,-3 0 1,-3 9 0,-3 9 1,-14 19-1,18 8 0,-13 21 1,-3 7-1,2 8 1,-3 4-2,3 1 0,3-5 0,-2-7-1,6-7-2,-11-30-1,19 30-3,-19-30-3,18-2-4,-20-21-8,2 23-7,20-21-4,-15-4-1,7 2 3</inkml:trace>
          <inkml:trace contextRef="#ctx0" brushRef="#br0" timeOffset="70773.048">-1382 5463 58,'-10'16'33,"3"10"-2,8 15 0,-4 5-21,6-13-11,1-8-14,-4-25-15,23 22-2,-23-22-2,33 11 3</inkml:trace>
          <inkml:trace contextRef="#ctx0" brushRef="#br0" timeOffset="70598.038">-1311 5927 33,'0'0'29,"0"0"-1,18 35-3,-17-7-5,-1-3-7,7 8-7,-7-4-4,2-10-4,3 5-8,-5-24-8,0 0-11,0 0-1,0 0 0,0 0 1</inkml:trace>
          <inkml:trace contextRef="#ctx0" brushRef="#br0" timeOffset="71181.0713">-1120 5876 67,'1'32'33,"-8"-9"-1,9 10 0,2 0-24,-6-8-4,7 3-1,-3-5 0,1 0-1,-3-23 1,13 21 0,-13-21 0,0 0 0,17-40-1,-10 11 0,1-13 1,4 0-1,-3-5 0,5 4-1,0 1 0,2 11 0,1 4 0,3 13-1,-1 11-1,-3 1-2,7 16-5,-23-14-10,30 16-19,-12 0 2,-2-4-3,0-2 3</inkml:trace>
          <inkml:trace contextRef="#ctx0" brushRef="#br0" timeOffset="95491.4617">-755 6115 5,'0'0'22,"0"0"1,0 0-6,11-19-2,-11 19 3,0 0-4,15-21-1,-15 21-3,0 0-1,22-4-3,-22 4 0,0 0-3,0 0 1,17 2-1,-17-2 1,0 0-2,16-4 0,-16 4 0,0 0 0,25-12-1,-25 12 1,16-14-1,-16 14 0,17-14-1,-17 14 1,0 0-1,20-16 1,-20 16-1,0 0 0,16-19 1,-16 19-1,14-25 0,-7 10 0,-7 15 0,14-27 1,-14 27-1,11-24 0,-11 24 1,7-18-1,-7 18 0,0 0 0,0 0 0,-7-18 1,7 18-1,0 0 0,-16-14 0,16 14 0,-18-3 0,18 3 1,-19 0-1,19 0 0,-20 5 0,20-5 0,-21 9 0,21-9 0,-21 3 0,21-3 0,-21 2 0,21-2 0,-20-3 0,20 3 0,-16-6 0,16 6 0,0 0 0,-19 0 1,19 0-1,0 0 0,-21 18 0,21-18 0,-16 21 0,16-21 0,-16 25 0,16-25 0,-12 24 0,12-24 0,-11 23 1,11-23-1,-7 21 0,7-21 0,-4 25 0,4-25 0,-3 30 0,5-15 0,-2 1 0,0 4 0,0-1 0,0 2 0,0 0 1,0 2-1,1-2 0,1 0 0,2-2 1,1-3-1,2 2 1,-7-18 0,21 26 0,-21-26 0,29 20 0,-14-13 0,1 0 0,2-4 0,0 1 0,-1-4-1,1-2 1,0-3 0,-1-1-1,-1-2 1,0 0-1,-16 8 1,28-15-1,-28 15 0,25-13 0,-9 8 0,0 2 1,0-1-1,1 4 0,-17 0-1,27-5-2,-10 12-7,-17-7-26,0 0 1,0 0 0,0 0-3</inkml:trace>
        </inkml:traceGroup>
        <inkml:traceGroup>
          <inkml:annotationXML>
            <emma:emma xmlns:emma="http://www.w3.org/2003/04/emma" version="1.0">
              <emma:interpretation id="{C4518095-1A64-4ED0-811B-FE9EA1211B9A}" emma:medium="tactile" emma:mode="ink">
                <msink:context xmlns:msink="http://schemas.microsoft.com/ink/2010/main" type="inkWord" rotatedBoundingBox="12155,17439 15909,17379 15923,18288 12170,18348"/>
              </emma:interpretation>
              <emma:one-of disjunction-type="recognition" id="oneOf4">
                <emma:interpretation id="interp20" emma:lang="en-US" emma:confidence="0">
                  <emma:literal>Invariant</emma:literal>
                </emma:interpretation>
                <emma:interpretation id="interp21" emma:lang="en-US" emma:confidence="0">
                  <emma:literal>Invariants</emma:literal>
                </emma:interpretation>
                <emma:interpretation id="interp22" emma:lang="en-US" emma:confidence="0">
                  <emma:literal>Invariance</emma:literal>
                </emma:interpretation>
                <emma:interpretation id="interp23" emma:lang="en-US" emma:confidence="0">
                  <emma:literal>#Invariant</emma:literal>
                </emma:interpretation>
                <emma:interpretation id="interp24" emma:lang="en-US" emma:confidence="0">
                  <emma:literal>•Invariant</emma:literal>
                </emma:interpretation>
              </emma:one-of>
            </emma:emma>
          </inkml:annotationXML>
          <inkml:trace contextRef="#ctx0" brushRef="#br0" timeOffset="72435.1431">350 5595 58,'0'-23'32,"0"23"-1,11-26 0,-8-1-22,15 15 0,-8-14-2,17 14-1,-2-13 0,13 14-2,-2-10 0,8 14-2,3 2-1,3 3-1,-1 2-1,-1-3-2,1 6-1,-12-8-4,9 12-6,-16-11-13,-5 3-6,2 4-2,-27-3 2</inkml:trace>
          <inkml:trace contextRef="#ctx0" brushRef="#br0" timeOffset="72733.1601">341 6203 34,'5'25'27,"-5"-25"2,23-14 2,4 10-19,-4-22-1,19 15 0,-5-20 0,18 16-1,-7-14-2,13 15-3,-4-8-1,1 7-3,-3 4-5,-15-8-8,3 13-19,-11 5-2,-15-1-3,-17 2 2</inkml:trace>
          <inkml:trace contextRef="#ctx0" brushRef="#br0" timeOffset="72185.1288">638 5363 68,'0'0'34,"0"0"1,-16-2 1,16 2-23,0 0-4,-16 23-1,16-23-2,-12 46-2,10-6 0,4 17-2,-2 8 0,5 14-1,0 5 0,4 6-1,-4-1 0,2-12 0,-1-10-1,-3-16-1,2-14-1,-5-37-2,0 0-3,-1-23-9,-1-15-20,-7-12 0,-5-8 0,-4-3 2</inkml:trace>
          <inkml:trace contextRef="#ctx0" brushRef="#br0" timeOffset="73158.1844">1047 5971 56,'0'0'32,"0"28"-2,4-8-4,1 15-14,-10-12-2,14 13-2,-11-15-2,11 6 0,-9-27-2,0 0-1,23-16-2,-11-10 1,-1-13-1,1 0 0,-2-3 0,3 4 0,-3 4 0,1 10 0,-2 8 1,-9 16-1,21 1 0,-21-1 0,21 32 0,-8-7 0,-3-1 0,3 4 0,-3 1-1,1 0 0,-2 0 0,-1 0 0,-1 3-1,0-7-1,2 5-3,-9-30-4,11 35-12,-11-35-14,0 0-1,0 0 0,14-27 0</inkml:trace>
          <inkml:trace contextRef="#ctx0" brushRef="#br0" timeOffset="73428.1999">1437 5906 54,'20'0'33,"-20"0"-1,16 9 3,-11 14-22,-5-23-3,16 35-1,-11-16-2,11 18-1,-7-5-1,8 8-2,-2-7-1,2 1-1,1-6-1,-4-9-1,4-1-2,-18-18-3,30 5-5,-30-26-16,7 4-9,-2-3 1,-3-6-2</inkml:trace>
          <inkml:trace contextRef="#ctx0" brushRef="#br0" timeOffset="73695.2151">1896 5825 64,'0'0'32,"0"0"1,-23 16 1,-10-4-23,15 20-4,-15-4 0,8 14-1,-9-8 0,13 8-1,-7-11-2,12-1-1,2-5-2,14-25 0,-12 28-3,12-28-2,7 18-4,-7-18-8,0 0-19,24-2 0,-24 2 0,32-9 1</inkml:trace>
          <inkml:trace contextRef="#ctx0" brushRef="#br0" timeOffset="74141.2407">2205 5866 28,'-12'-25'27,"12"25"4,-25-9-9,0 4-1,8 21-3,-15-7-4,13 24-2,-11-8-4,10 17-1,1-7-3,8 5 0,2-6-3,11-8 0,3-8-1,-5-18 0,29 10 0,-10-19 0,4-8 0,0-4 0,0-6 0,-2 1 0,-3 1 0,-2 4 0,-2 4 0,-14 17 1,16-16 0,-16 16 0,0 0 0,8 18 0,-8-18-1,6 29 1,-5-11-1,3 0-1,3 3-2,-7-21-1,14 37-5,-14-37-11,0 0-14,25 24-1,-25-24-1,23 18 3</inkml:trace>
          <inkml:trace contextRef="#ctx0" brushRef="#br0" timeOffset="74440.2577">2392 6131 8,'11'-16'28,"-13"-5"1,14 4 3,-3-5-11,-7-20-1,16 16-5,-11-20-4,14 18-3,-9-11-3,11 13-2,-3 0-2,-3 10 1,1 7-2,1 7 1,-3 2-1,2 4-1,0 5-2,-18-9-5,33 15-14,-19 1-9,-14-16-2,27 32 0,-27-32 0</inkml:trace>
          <inkml:trace contextRef="#ctx0" brushRef="#br0" timeOffset="74713.2734">2781 6073 56,'0'0'31,"0"18"-1,0-18 1,-22 24-21,21 6-5,-10-7-1,6 5-3,-2-5 1,1-6-2,6-17-6,0 0-10,0-28-11,9 2-4,-7-22-1,9 5 1</inkml:trace>
          <inkml:trace contextRef="#ctx0" brushRef="#br0" timeOffset="74877.2827">2809 5472 74,'-2'33'34,"4"8"-1,-7-4 0,-1-4-25,8 1-9,7-8-7,-9-26-18,7 24-8,7-6 1,-14-18-1</inkml:trace>
          <inkml:trace contextRef="#ctx0" brushRef="#br0" timeOffset="75361.3104">3195 5873 54,'0'0'33,"0"0"-1,0 0 2,-3 23-22,-13-23-2,7 15-3,-10-4-2,5 15-1,-4 1-1,6 6-1,-1 2-2,6-5 1,5 0-2,4-9 1,-2-21 0,21 14-1,-1-23 1,-1-8 0,-1-10 0,1-3 0,-1-3 0,-2 1 0,-4 4 0,-1 5 1,-11 23 0,0 0-1,0 0 1,0 0-1,14 43-1,-16-21-2,7 19-5,-12-25-10,13 7-16,-1-8 1,-5-15-3,19 0 2</inkml:trace>
          <inkml:trace contextRef="#ctx0" brushRef="#br0" timeOffset="75702.3299">3446 5989 48,'0'0'30,"2"22"3,-2-22-8,0 0-9,0 0-3,-2-15-1,2 15-4,12-25-2,-12 25-1,18-26-1,-18 26-2,27-21 0,-12 17-1,1 2-1,0 8 1,-16-6 0,25 15-1,-25-15 0,25 23 0,-18-5 1,-4 1-2,-1 4 0,-4-2-1,4 9-4,-7-12-2,10 17-9,-5-35-11,-9 24-7,9-24-1,0 0 2</inkml:trace>
          <inkml:trace contextRef="#ctx0" brushRef="#br0" timeOffset="76145.3553">3676 5823 60,'0'0'34,"-16"-19"-1,16 19-7,0 0-7,21-14-8,9 11-5,0-13-2,10 0-1,3-5-2,5-5-6,12 3-30,-6 9 2,-6 1-2,5 10 1</inkml:trace>
          <inkml:trace contextRef="#ctx0" brushRef="#br0" timeOffset="75972.3454">3868 5412 64,'18'-3'34,"-18"3"0,12 23-1,-10 10-19,-13-7-7,9 18-2,-10-2-2,5 11-3,-4 5 1,-1 2-2,1-2-1,1-4 0,6 8-4,-6-25-8,13 14-11,-6-16-8,-1-16-2,6-3 3,-2-16 0</inkml:trace>
        </inkml:traceGroup>
        <inkml:traceGroup>
          <inkml:annotationXML>
            <emma:emma xmlns:emma="http://www.w3.org/2003/04/emma" version="1.0">
              <emma:interpretation id="{F65AE42C-BB60-4894-B7AE-2F819BE5472D}" emma:medium="tactile" emma:mode="ink">
                <msink:context xmlns:msink="http://schemas.microsoft.com/ink/2010/main" type="inkWord" rotatedBoundingBox="17350,17179 17385,18118 16817,18139 16781,17201"/>
              </emma:interpretation>
              <emma:one-of disjunction-type="recognition" id="oneOf5">
                <emma:interpretation id="interp25" emma:lang="en-US" emma:confidence="0">
                  <emma:literal>t.</emma:literal>
                </emma:interpretation>
                <emma:interpretation id="interp26" emma:lang="en-US" emma:confidence="0">
                  <emma:literal>'t.</emma:literal>
                </emma:interpretation>
                <emma:interpretation id="interp27" emma:lang="en-US" emma:confidence="0">
                  <emma:literal>It</emma:literal>
                </emma:interpretation>
                <emma:interpretation id="interp28" emma:lang="en-US" emma:confidence="0">
                  <emma:literal>It.</emma:literal>
                </emma:interpretation>
                <emma:interpretation id="interp29" emma:lang="en-US" emma:confidence="0">
                  <emma:literal>I.</emma:literal>
                </emma:interpretation>
              </emma:one-of>
            </emma:emma>
          </inkml:annotationXML>
          <inkml:trace contextRef="#ctx0" brushRef="#br0" timeOffset="77546.4354">4989 6062 52,'0'0'29,"37"2"2,-37-2 0,21-23-20,0 22-3,-10-15 0,14 16-2,-9-9 0,8 13-1,-3-8-1,9 9-1,2-5-1,9 6-1,1-3-1,2-1 0,2 3-4,-7-17-11,-4 8-20,4 4 2,-14-7-3,-7 4 2</inkml:trace>
          <inkml:trace contextRef="#ctx0" brushRef="#br0" timeOffset="77220.4157">5215 5179 44,'0'0'30,"0"0"3,0 0 0,0 0-14,-23-4-10,23 4 0,0 0-1,-4 23-2,-12-14-2,9 10-1,-7 4-3,0 1-3,7 19-10,-14-8-21,5 2 0,5 5-2,-1-7 2</inkml:trace>
          <inkml:trace contextRef="#ctx0" brushRef="#br0" timeOffset="77003.4044">5285 5152 52,'4'-19'35,"-4"19"0,0 0 1,-9-18-18,9 18-3,0 0-3,11 30-3,-11-30-3,-9 41-1,0-12-2,4 24 0,-9 5-1,3 14-1,-5 4 1,6 8-2,-1-1 1,4 1-1,3-7 0,4-10 0,7-11 0,-1-12 0,1-10 0,-2-11-1,-5-23-1,0 0 0,0 0-2,5-41-2,-3 17-3,-16-26-5,18 15-18,-15-9-5,0 6 0,1-1 0</inkml:trace>
        </inkml:traceGroup>
        <inkml:traceGroup>
          <inkml:annotationXML>
            <emma:emma xmlns:emma="http://www.w3.org/2003/04/emma" version="1.0">
              <emma:interpretation id="{93C46E16-555C-4EC4-86E2-49979959B08A}" emma:medium="tactile" emma:mode="ink">
                <msink:context xmlns:msink="http://schemas.microsoft.com/ink/2010/main" type="inkWord" rotatedBoundingBox="18128,17957 18142,17956 18143,17971 18128,17972"/>
              </emma:interpretation>
            </emma:emma>
          </inkml:annotationXML>
          <inkml:trace contextRef="#ctx1" brushRef="#br0">6300 5883</inkml:trace>
        </inkml:traceGroup>
        <inkml:traceGroup>
          <inkml:annotationXML>
            <emma:emma xmlns:emma="http://www.w3.org/2003/04/emma" version="1.0">
              <emma:interpretation id="{FB5390E2-7075-437C-BD0D-7E622CB2C697}" emma:medium="tactile" emma:mode="ink">
                <msink:context xmlns:msink="http://schemas.microsoft.com/ink/2010/main" type="inkWord" rotatedBoundingBox="18716,17160 20723,17128 20742,18323 18735,18355"/>
              </emma:interpretation>
              <emma:one-of disjunction-type="recognition" id="oneOf6">
                <emma:interpretation id="interp30" emma:lang="en-US" emma:confidence="0">
                  <emma:literal>(a;</emma:literal>
                </emma:interpretation>
                <emma:interpretation id="interp31" emma:lang="en-US" emma:confidence="0">
                  <emma:literal>(0;</emma:literal>
                </emma:interpretation>
                <emma:interpretation id="interp32" emma:lang="en-US" emma:confidence="0">
                  <emma:literal>(G;</emma:literal>
                </emma:interpretation>
                <emma:interpretation id="interp33" emma:lang="en-US" emma:confidence="0">
                  <emma:literal>(O;</emma:literal>
                </emma:interpretation>
                <emma:interpretation id="interp34" emma:lang="en-US" emma:confidence="0">
                  <emma:literal>to;</emma:literal>
                </emma:interpretation>
              </emma:one-of>
            </emma:emma>
          </inkml:annotationXML>
          <inkml:trace contextRef="#ctx2" brushRef="#br1">7310 5101 141 0,'0'0'123'0,"0"0"4"15,0 0 2-15,0 0-70 32,-9-21-11-32,9 21-15 15,0 0-1-15,0 0-15 16,0 0 4-16,-25 16-10 16,25-16 3-16,-33 30 7 15,10-10-12-15,-2 9 8 16,-4 5-10-16,0-1 9 0,-4 13-11 15,2-1 8-15,-5 5-7 16,7-2-1-16,0 6-1 16,6-2 1-16,0 0 9 15,9 4-10-15,1-6 8 16,9 0-8-16,2 0 9 16,8 6-10-16,3-7 10 15,5-1-9-15,3-2-5 16,2-4 3-16,3-3 0 15,-1-10 3-15,4 0-7 16,-4-10 2-16,2-2 0 16,-4-7-4-16,-1-4 1 15,-18-6-7-15,33 6-7 0,-33-6-16 16,36-2-16-16,-36 2-44 16,21-12-63-16,-21 12 3 15,24-8-2-15,-24 8 6 16</inkml:trace>
          <inkml:trace contextRef="#ctx2" brushRef="#br1" timeOffset="704.6357">7636 5456 225 0,'0'0'127'16,"0"0"8"-16,-19-25-4 15,19 25-92-15,0 0-5 16,-21-4-3-16,21 4-8 16,-21 6-4-16,21-6-4 0,-24 23 0 15,24-23-3-15,-30 35-1 16,14-12-2-16,1 8-2 16,1 5-1-16,1-3 1 15,5 0 9-15,-2 4-11 16,3 3 9-16,5-5-11 15,2-4 11-15,2 1-9 16,2-10 6-16,7 5-8 16,1-6-5-16,7-4 2 15,2-5 1-15,2-1 1 16,6-3-3-16,4-6-2 16,2-4 2-16,3 0 2 0,3 0-1 15,-1-9 1-15,-1-3 0 16,1-3-2-16,-3-4 0 15,-4 1 3-15,-4-1-1 16,-4-6-5-16,-6 2-4 16,-4 0 7-16,-7-6-8 15,-8-4 8-15,-4 1-7 16,-5-7 5-16,-5 1-7 16,-5-1 9-16,-2-1-2 15,-3 9-1-15,-1 6-2 16,-2 10-2-16,2 7-6 15,-2 8-5-15,8 12-9 16,-8 1-9-16,17 16-22 0,-17-15-57 16,20 15-24-16,7-27-4 15,-18 48 9-15</inkml:trace>
          <inkml:trace contextRef="#ctx2" brushRef="#br1" timeOffset="970.6592">7602 5755 273 0,'0'0'145'16,"0"0"3"-16,0 0 0 0,11-27-106 15,8 25-8-15,-19 2-18 16,33-6 2-16,-10 2-20 15,6-1 6-15,0 5-15 16,0-2 2-16,6 0-13 16,-14 2-22-16,19 7-66 15,-40-7-38-15,37 12 8 16,-37-12-6-16</inkml:trace>
          <inkml:trace contextRef="#ctx1" brushRef="#br0" timeOffset="-120620">8136 5743</inkml:trace>
          <inkml:trace contextRef="#ctx2" brushRef="#br1" timeOffset="1470.7041">8247 5934 253 0,'0'0'135'0,"0"0"5"16,25 12-2-16,-25-12-94 16,0 0-4-16,0 0-3 15,24 21-9-15,-24-21-6 16,23 25-3-16,-16-2-3 16,3 8-2-16,-4 0-2 15,-2-4-4-15,-4-27-5 16,-6 62 4-16,6-62-4 0,0 0-2 15,0 0 1-15,-58 86-4 16,58-86-17-16,-44 8-11 16,44-8-30-16,0 0-96 15,-52-6 8-15,32-17-6 16,13-2-4-16</inkml:trace>
          <inkml:trace contextRef="#ctx2" brushRef="#br1" timeOffset="1673.8278">8309 5649 280 0,'0'0'141'0,"2"-27"-10"16,-2 27 5-16,0-21-116 15,0 21-10-15,0 0-16 16,0 0-46-16,12 19-75 15,-12-19-10-15,0 0 5 16,0 0-10-16</inkml:trace>
          <inkml:trace contextRef="#ctx2" brushRef="#br1" timeOffset="2364.0659">8600 5234 274 0,'0'0'142'15,"-9"-25"-1"-15,9 25 4 16,0 0-96-16,0 0-11 15,0 0-5-15,25 4-10 16,-6 10-4-16,6 9-3 16,2 0-3-16,6 12 0 15,3 5-4-15,-1 8 1 16,-2 12-1-16,-6 4 0 16,-4 1 5-16,-4 3-9 15,-9 9 4-15,-6-8-3 16,-6 1 3-16,-6-7-7 15,-7-3 5-15,-3-10-8 0,-3-9-1 16,-6-12 0-16,2-6-4 16,-6-10-9-16,6-1-13 15,-10-10-30-15,35-2-103 16,-40-12-3-16,40 12-1 16,-27-8-3-16</inkml:trace>
        </inkml:traceGroup>
      </inkml:traceGroup>
    </inkml:traceGroup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6.389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98 78 213 0,'0'0'102'0,"-25"-9"-6"15,25 9 3-15,-29 4-65 16,29-4-8-16,-21 17-8 16,21-17-7-16,-16 23-1 15,16-23-5-15,-7 25 3 16,7-25-3-16,0 18 0 16,0-18-1-16,0 0-2 15,13 19 0-15,-13-19-3 16,18 2 3-16,-18-2-1 15,25-6 0-15,-25 6-1 16,29-17 1-16,-29 17 0 0,32-27 1 16,-32 27-3-16,23-31 3 15,-23 31-3-15,12-31 2 16,-12 31-2-16,-2-31 2 16,2 31-2-16,-15-23 1 15,15 23 0-15,-20-12 0 16,20 12 1-16,-23 2 1 15,23-2-2-15,-25 12 3 16,25-12-3-16,-17 29 3 16,17-29 0-16,-4 36-3 15,4-36 3-15,8 33-5 16,-8-33 5-16,27 25-5 0,-27-25 4 16,38 10-5-16,-17-12 4 15,-3-2-1-15,3-4 1 16,-21 8 1-16,29-21-4 15,-29 21 4-15,17-23-4 16,-17 23 5-16,6-21-6 16,-6 21 5-16,0 0-5 15,-21-21 4-15,21 21-1 16,-29-4-1-16,10 6 2 0,-1 2-1 16,-3 7 2-16,2 1-3 15,2 1 4 1,19-13-5-16,-27 33 5 15,27-33-3-15,-12 31 3 0,12-31-3 16,2 27 2-16,-2-27 0 16,21 17-1-16,-21-17 1 15,35 8-1-15,-14-10 1 16,2 0-1-16,-3-4 0 16,3-3 0-16,-4 1-1 15,-19 8 1-15,23-21 0 16,-23 21 0-16,0 0 0 0,4-27 0 15,-4 27 2-15,-19-8-1 16,19 8-1-16,-25-2 1 16,25 2-1-1,-23 2 1-15,23-2-1 0,-18 12-2 16,18-12-6-16,0 0-10 16,0 0-64-16,14 32-29 15,-14-32-4-15,21 22-12 16,-21-22-2-16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7.90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0 100 238 0,'0'0'103'15,"0"0"-4"-15,0 0-2 16,0 0-71-16,0 0-4 16,0 0-3-1,0 0-5-15,25-4-3 16,-25 4-1-16,0 0-1 15,25 4-1-15,-25-4-1 16,27 2-1-16,-27-2-2 16,27-4-1-16,-27 4-2 15,25-9 0-15,-25 9-1 16,0 0 1-16,21-25-1 16,-21 25-2-16,2-22 5 0,-2 22-5 15,-10-21 5-15,10 21-5 16,-21-19 5-16,21 19-5 15,-27 0 7-15,8 6-2 16,19-6-4-16,-31 23 4 16,31-23-4-16,-23 35 5 15,17-14-4-15,2 0 3 16,4-21-5-16,2 35 2 16,-2-35 2-16,12 29-1 15,-12-29-1-15,21 19 1 16,-21-19-1-16,27 0 1 15,-27 0-1-15,31-14 1 0,-31 14-1 16,33-30 1-16,-33 30-1 16,23-33 0-16,-23 33 0 15,13-35-2-15,-13 35 6 16,4-31-5-16,-4 31 3 16,-8-25-4-16,8 25 5 15,-17-19-4-15,17 19 6 16,-21-4-4-16,21 4 1 15,-27 12 2-15,27-12-3 0,-29 13 5 16,29-13 0 0,-21 17-1-16,21-17-5 15,-14 20 4-15,14-20-5 16,0 0 2-16,2 21-1 0,-2-21 0 16,12 19-4-16,-12-19 4 15,23 14 1-15,-23-14-1 16,31 11 1-16,-31-11-1 15,31 0 1-15,-31 0-1 16,32-9 0-16,-32 9 0 16,23-14 0-16,-23 14 0 15,12-19 0-15,-12 19-2 0,-6-27 4 16,6 27-3-16,-19-23 4 16,19 23-5-16,-33-12 6 15,12 12-3-15,2 2-1 16,1 8 2-16,-3 3-3 15,21-13 4-15,-27 29-5 16,27-29 5-16,-13 29-7 16,13-29 5-16,7 19-1 15,-7-19 1-15,0 0-1 16,25 10 0-16,-25-10 1 16,20-2-1-16,-20 2 0 15,19-2-4-15,-19 2-16 16,25 10-83-16,-25-10-12 0,0 0-8 15,17 19-7-15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9.81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138 124 158 0,'-13'-21'90'16,"13"21"-2"-16,-22-8 2 15,22 8-48-15,-23-9-7 16,23 9-7-1,-19-4-6-15,19 4-3 0,0 0-2 16,-21 4-1-16,21-4-1 16,0 0-1-16,-27 19-1 15,27-19-2-15,-12 25-3 16,12-25-1-16,-2 29-5 16,2-29 1-16,10 25-1 15,-10-25 0-15,21 15-2 16,-21-15 2-16,31 0-1 0,-31 0 0 15,31-15 1-15,-31 15-2 16,29-23 1-16,-29 23-2 16,21-25 2-16,-21 25-1 15,13-23 0-15,-13 23 0 16,0-23 0-16,0 23 5 16,-9-22-4-16,9 22 4 15,-12-19-5-15,12 19 6 16,-21-10-5-16,21 10 1 15,-27 6 0-15,27-6-4 16,-29 21 4-16,29-21-4 16,-23 27 4-16,23-27-5 15,-12 29 4-15,12-29 0 0,8 25 0 16,-8-25-1-16,23 22 0 16,-23-22 1-16,37 13-1 15,-16-11 1-15,4-4-1 16,0-4 0-16,0-5 0 15,-2-3 0-15,-3-1 0 16,-1-1 0-16,-4-5-2 16,-5 2 7-16,-2 0-6 15,-8 19 4-15,0-31-4 16,0 31 6-16,-16-23-6 16,16 23 4-16,-27-10-3 15,8 12 1-15,0 2 2 0,1 5-1 16,-3 3 0-16,2 0-5 15,19-12 5-15,-29 32-4 16,29-32 5-16,-17 29-7 16,17-29 4-16,-4 25-3 15,4-25 4-15,0 0-1 16,19 22 1-16,-19-22-1 16,25 11 1-16,-25-11-1 15,31-2 0-15,-31 2-1 16,35-13 2-16,-35 13 0 15,29-25 0-15,-29 25 4 16,23-31-6-16,-23 31 6 16,9-33-6-16,-9 33 5 0,-11-27-5 15,11 27 6-15,-27-12-6 16,27 12 2-16,-37 4 3 16,18 4-2-16,-2 4 2 15,3 3-5-15,1 4 4 16,7 1-7-16,1 3 2 15,9-23-19-15,9 54-90 16,-9-35-11-16,18 10-7 16,-11-10-7-16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51.424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74 68 203 0,'0'0'106'0,"-23"0"-5"16,4-6 0-16,19 6-70 16,0 0-9-16,-19 19-1 15,19-19-5-15,0 0-3 16,0 0-1-16,-10 23-2 15,10-23-1-15,0 24-1 16,0-24-3-16,4 30 0 16,-4-30-4-16,10 29 1 15,-10-29-2-15,21 20 1 0,-21-20-1 16,31 5 0-16,-12-10 0 16,0-1 1-16,2-6-1 15,4-1 0-15,-1-3 1 16,-3-1-1-16,-2-6 1 15,-7 0 2-15,-3 0-2 16,-7 5 3-16,-6-1-3 16,4 19 4-16,-23-29-5 15,23 29 6-15,-31-15-6 16,31 15 2-16,-32 7 0 16,32-7 1-16,-29 20 0 15,29-20-5-15,-22 27 5 0,22-27-5 16,-17 30 5-16,17-30-5 15,-8 31 3-15,8-31-3 16,-2 20 3-16,2-20 1 16,8 19-2-16,-8-19 1 15,19 13-1-15,-19-13 1 16,29-2-1-16,-9-5 0 16,5-3 1-16,-4-3-2 15,2-3 2-15,-23 16 3 16,33-33-4-16,-22 14 4 15,-11 19-4-15,-2-29 4 16,2 29-5-16,-30-21 6 16,10 19-6-16,-3 4 2 0,-4 6-1 15,0 5-3-15,4 1 4 16,0 3-4-16,4 4 4 16,3-3-5-16,1 3 4 15,7-2-3-15,8-19 4 16,-8 29 0-16,8-29-1 15,2 29 0-15,-2-29 0 16,10 25 1-16,-10-25 0 16,0 0-1-16,25 19 0 15,-25-19 1-15,25-4-1 16,-25 4 0-16,23-19 0 16,-23 19-1-16,16-25 1 0,-16 25 1 15,7-27-1-15,-7 27 0 16,-9-21 0-16,9 21 1 15,-20-10-1-15,20 10 1 16,-30 2 0-16,30-2 0 16,-33 14 0-16,33-14 1 15,-25 23 0-15,25-23 0 16,-12 23-1-16,12-23 0 16,0 0 0-16,0 0 0 15,29 19 0-15,-29-19-1 16,33-2-2-16,-33 2-7 15,38 2-16-15,-38-2-91 16,33 14-7-16,-33-14-8 0,16 25-12 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5.2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FDB196-DDD5-4261-9E12-CD86215E08CD}" emma:medium="tactile" emma:mode="ink">
          <msink:context xmlns:msink="http://schemas.microsoft.com/ink/2010/main" type="writingRegion" rotatedBoundingBox="11845,11185 13618,11185 13618,12747 11845,12747"/>
        </emma:interpretation>
      </emma:emma>
    </inkml:annotationXML>
    <inkml:traceGroup>
      <inkml:annotationXML>
        <emma:emma xmlns:emma="http://www.w3.org/2003/04/emma" version="1.0">
          <emma:interpretation id="{96877CFF-97C0-4C6F-95DE-AC4EFF27ACD9}" emma:medium="tactile" emma:mode="ink">
            <msink:context xmlns:msink="http://schemas.microsoft.com/ink/2010/main" type="paragraph" rotatedBoundingBox="11845,11185 13618,11185 13618,12747 11845,12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E67EE8-0548-42CE-A071-E740E5F4118D}" emma:medium="tactile" emma:mode="ink">
              <msink:context xmlns:msink="http://schemas.microsoft.com/ink/2010/main" type="line" rotatedBoundingBox="11845,11185 13618,11185 13618,12747 11845,12747"/>
            </emma:interpretation>
          </emma:emma>
        </inkml:annotationXML>
        <inkml:traceGroup>
          <inkml:annotationXML>
            <emma:emma xmlns:emma="http://www.w3.org/2003/04/emma" version="1.0">
              <emma:interpretation id="{00D623BE-1714-4E6D-8D25-B97FF7AE434B}" emma:medium="tactile" emma:mode="ink">
                <msink:context xmlns:msink="http://schemas.microsoft.com/ink/2010/main" type="inkWord" rotatedBoundingBox="11845,11185 13618,11185 13618,12747 11845,12747">
                  <msink:destinationLink direction="with" ref="{E9305CCF-B3C4-4ED8-A13F-059F63D12A74}"/>
                  <msink:destinationLink direction="with" ref="{8484D8B5-EEED-4052-A061-1328C0BC606C}"/>
                </msink:context>
              </emma:interpretation>
              <emma:one-of disjunction-type="recognition" id="oneOf0">
                <emma:interpretation id="interp0" emma:lang="en-US" emma:confidence="0">
                  <emma:literal>1*</emma:literal>
                </emma:interpretation>
                <emma:interpretation id="interp1" emma:lang="en-US" emma:confidence="0">
                  <emma:literal>y*</emma:literal>
                </emma:interpretation>
                <emma:interpretation id="interp2" emma:lang="en-US" emma:confidence="0">
                  <emma:literal>Inx</emma:literal>
                </emma:interpretation>
                <emma:interpretation id="interp3" emma:lang="en-US" emma:confidence="0">
                  <emma:literal>Mix</emma:literal>
                </emma:interpretation>
                <emma:interpretation id="interp4" emma:lang="en-US" emma:confidence="0">
                  <emma:literal>i*</emma:literal>
                </emma:interpretation>
              </emma:one-of>
            </emma:emma>
          </inkml:annotationXML>
          <inkml:trace contextRef="#ctx0" brushRef="#br0">1391-455 26,'0'0'19,"0"0"1,0 0 0,0 0-5,0 0-2,0 0-3,0 0-2,0 0 0,8 26-1,-8-26-1,11 29-1,-6-14-1,6 10 1,-4-4-1,5 7 0,1-3-2,3 6 1,0-6-1,3 3-1,-1-5 0,3 3 0,-2 2 1,1 1-2,-1 0 1,-3 3 0,0-2-1,-2 2 1,0-6 0,-2 2 0,-3-10-1,5 3 1,-14-21 0,20 26 0,-20-26-1,14 19 1,-14-19-1,0 0 0,14 18 0,-14-18 0,0 0 0,0 0 0,0 0-1,0 0-2,0 0-5,0 0-14,-2-23-11,2 23 1,-1-28-2,1 28 1</inkml:trace>
          <inkml:trace contextRef="#ctx0" brushRef="#br0" timeOffset="-1075.0615">916-511 14,'0'0'19,"0"0"1,0 0-1,0 0-2,0 0-3,0 0 1,7 16-2,-7-16-2,0 0-3,8 17-1,-8-17-1,9 27-1,-9-27 2,13 37-2,-8-16-1,6 12 0,-6-3-2,5 7-1,-4-4 0,3 4-1,-4-2-1,2 0 1,-2 0-1,4 1 1,-2-3 1,6 0-1,-3-3 1,4-2 0,2-5 0,2 2-1,-18-25 1,30 28 0,-30-28-1,23 14 0,-23-14 0,0 0 1,17 12-1,-17-12 0,0 0-1,2 18-1,-2-18-4,0 0-6,0 23-13,0-23-7,0 0-2,7 19 0,-7-19 2</inkml:trace>
          <inkml:trace contextRef="#ctx0" brushRef="#br0" timeOffset="-3217">17-414 11,'0'0'16,"0"0"-1,0 0-2,0 0-1,0 0 0,0 0-1,0 0 0,0 0-1,0 0 0,2 17-2,-2-17 0,0 0-2,15 28 1,-15-28-2,6 27-1,-6-27-1,3 31 0,1-15-2,1 5 1,-1-2 1,-1 6-1,4-4-1,2 4 0,-2-4 0,2 2-1,-2-4 1,-2-1-1,-5-18 1,11 28-1,-11-28 1,7 24-1,-7-24 0,5 25 1,-5-25-1,4 28 0,-2-12 1,1 0-1,-3-16 1,7 28-1,-7-28 1,12 24 0,-12-24 0,15 20 0,-15-20-1,10 15 1,-10-15-1,0 0 1,11 22-1,-11-22 1,5 17-1,-5-17 0,7 21 0,-7-21 0,13 25 1,-13-25-1,12 23 0,-12-23 0,12 21 1,-12-21-1,9 17 1,-9-17-1,4 18 0,-4-18 0,3 16 0,-3-16 0,2 17 0,-2-17 0,3 18 0,-3-18 0,0 0 0,9 17 1,-9-17-1,0 0 0,9 21 0,-9-21 0,5 18 0,-5-18 0,9 25 0,-9-25 0,6 26 1,-6-26-1,3 26 0,-3-26 0,4 21 0,-4-21 0,1 16 0,-1-16 0,2 16 0,-2-16 0,4 18 0,-4-18 0,3 19 0,-3-19 0,5 21 0,-5-21 0,6 18-1,-6-18 1,0 0 0,0 0 0,10 19 0,-10-19 1,0 0-1,0 0 0,9 18 0,-9-18 0,0 0 0,9 21 1,-9-21-2,0 0 2,11 17-2,-11-17 1,0 0-1,0 0-7,0 0-25,0 0 1,-11-26-1,11 26-1</inkml:trace>
          <inkml:trace contextRef="#ctx0" brushRef="#br0" timeOffset="950.0544">1414-889 23,'0'0'22,"0"0"-1,15 18 1,-15-18-4,0 0-2,11 21-2,-11-21 0,14 30-3,-10-13-2,6 10-1,-6-1-3,8 7 1,-3-5-1,5 13-1,-3-10-1,5 6 0,-2-7 0,5 2-1,-3-6 0,4 1 0,-1-5 0,0-1-1,-1-3 0,0 1 1,-6-3-2,2 0 1,-7 0-1,-7-16 1,16 28-1,-16-28 0,13 21 0,-13-21 0,8 16 0,-8-16 0,0 0 0,16 14 0,-16-14-1,0 0 1,0 0 0,0 0-1,20 3-1,-20-3-6,7-15-24,-7 15-4,0 0 1,0 0-1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6.46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-2757-2854 39,'0'0'25,"0"0"0,0 0-5,0 0-2,0 0-4,0 0-2,0 0-3,0 0 0,-18 6-3,18-6 0,-19 7-2,3-7 0,16 0 0,-32 9 0,12-1-1,-8-7 0,8 7 0,-9-6-1,5 3 0,-4-5 0,-2 2-1,-3-2 1,6 0-1,-3-2 0,2 0-1,1-1 1,-3 1 0,4-2-1,2 4 1,0-2-1,4 2 1,4 0-1,-1 0 0,17 0 0,-17 0 0,17 0-1,0 0 1,0 0 0,0 0-1,0 0 0,0 0-1,0 0 0,-16 2-2,16-2-1,0 0-2,0 0-4,0 0-4,16 2-8,-16-2-7,0 0-4,0 0 0,11-22 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57.103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 70 245 0,'0'0'119'15,"-8"-31"0"-15,8 31-2 16,0 0-81-16,0 0-6 15,0 0-8-15,0 0-7 16,0 0-6-16,-5 22-2 16,5-22-2-16,13 27-2 15,-13-27 1-15,17 28-3 16,-17-28 1-16,20 27-1 16,-20-27 0-16,21 14 0 0,-21-14-1 15,19-2 1-15,-19 2-1 16,0 0 0-16,19-31 0 15,-19 31 0-15,8-33 0 16,-8 33 0-16,-2-30 0 16,2 30 0-16,-13-20 3 15,13 20-2-15,-20 2 0 16,20-2 1-16,-25 25-1 16,25-25 1-16,-23 39 0 15,14-10 0-15,3-6-1 16,2 4 1-16,4 0 0 15,2-6 0-15,4-2-1 16,-6-19 0-16,23 25 0 0,-4-23 0 16,0-7-1-16,3-5 0 15,1-7 1-15,0-3-1 16,-4-5 1-16,-3-2 0 16,-5-2-1-16,-5 2 1 15,-8 6-1-15,-4-2 0 16,6 23 1-16,-29-29-1 15,29 29 0-15,-36-13-1 16,18 13 2-16,18 0-1 16,-34 0 0-16,34 0 0 15,-27 21 1-15,27-21 2 16,-25 29-2-16,17-8 2 0,8-21-1 16,-12 38 1-16,10-18-2 15,2-20 1-15,6 31-2 16,-6-31 0-16,16 19 1 15,-16-19-1-15,23-2 0 16,-23 2 0-16,23-25 1 16,-23 25 0-16,19-39-1 15,-13 14 2-15,-4 0 0 16,-2 0 0-16,-6 0 1 16,0 6 1-16,6 19 0 15,-21-25 0-15,21 25 1 16,-25-4-2-16,25 4 0 15,-19 13-1-15,19-13-1 0,-8 18-1 16,8-18 0-16,0 19 0 16,0-19-4-16,0 0-8 15,8 23-23-15,-8-23-94 16,0 0-5-16,0 0-7 16,0 0-8-16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1B6263-B55E-4FFE-B827-1FFF1E872B22}" emma:medium="tactile" emma:mode="ink">
          <msink:context xmlns:msink="http://schemas.microsoft.com/ink/2010/main" type="writingRegion" rotatedBoundingBox="29315,6890 27018,13373 23261,12042 25559,5559"/>
        </emma:interpretation>
      </emma:emma>
    </inkml:annotationXML>
    <inkml:traceGroup>
      <inkml:annotationXML>
        <emma:emma xmlns:emma="http://www.w3.org/2003/04/emma" version="1.0">
          <emma:interpretation id="{BA9988A0-98FD-419D-93E1-884C450C973A}" emma:medium="tactile" emma:mode="ink">
            <msink:context xmlns:msink="http://schemas.microsoft.com/ink/2010/main" type="paragraph" rotatedBoundingBox="29308,6911 27018,13373 25466,12823 27756,6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3BAAA3-FE53-4996-9B94-31566E71EA0F}" emma:medium="tactile" emma:mode="ink">
              <msink:context xmlns:msink="http://schemas.microsoft.com/ink/2010/main" type="line" rotatedBoundingBox="29308,6911 27018,13373 25466,12823 27756,6360"/>
            </emma:interpretation>
          </emma:emma>
        </inkml:annotationXML>
        <inkml:traceGroup>
          <inkml:annotationXML>
            <emma:emma xmlns:emma="http://www.w3.org/2003/04/emma" version="1.0">
              <emma:interpretation id="{882A07A8-47D6-4655-B1C2-1A7B9CC10F73}" emma:medium="tactile" emma:mode="ink">
                <msink:context xmlns:msink="http://schemas.microsoft.com/ink/2010/main" type="inkWord" rotatedBoundingBox="29308,6911 27018,13373 25466,12823 27756,6360">
                  <msink:destinationLink direction="with" ref="{6DD6649C-209F-4E7F-8090-836A50F62E4D}"/>
                  <msink:destinationLink direction="with" ref="{AFEB8243-D0F2-4B15-B5C2-D42AD6025EE8}"/>
                  <msink:destinationLink direction="with" ref="{CDABBBF5-09E1-4ACC-9F09-D863E1F6F47E}"/>
                </msink:context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?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      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      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      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      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      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      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      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      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      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      </inkml:traceGroup>
      </inkml:traceGroup>
    </inkml:traceGroup>
    <inkml:traceGroup>
      <inkml:annotationXML>
        <emma:emma xmlns:emma="http://www.w3.org/2003/04/emma" version="1.0">
          <emma:interpretation id="{6CF535D1-E1B0-4C59-8A0D-172A440E7EB7}" emma:medium="tactile" emma:mode="ink">
            <msink:context xmlns:msink="http://schemas.microsoft.com/ink/2010/main" type="paragraph" rotatedBoundingBox="27567,6351 25188,11745 23476,10990 25856,5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BAD6C7-7CC0-454A-B8CF-534662E26C36}" emma:medium="tactile" emma:mode="ink">
              <msink:context xmlns:msink="http://schemas.microsoft.com/ink/2010/main" type="line" rotatedBoundingBox="27567,6351 25188,11745 23476,10990 25856,5596"/>
            </emma:interpretation>
          </emma:emma>
        </inkml:annotationXML>
        <inkml:traceGroup>
          <inkml:annotationXML>
            <emma:emma xmlns:emma="http://www.w3.org/2003/04/emma" version="1.0">
              <emma:interpretation id="{9132D024-47B8-4A0E-AA56-8C94CD3B5D1A}" emma:medium="tactile" emma:mode="ink">
                <msink:context xmlns:msink="http://schemas.microsoft.com/ink/2010/main" type="inkWord" rotatedBoundingBox="27567,6351 25188,11745 23476,10990 25856,5596">
                  <msink:destinationLink direction="with" ref="{1183048F-12C6-417F-8213-B813D4818336}"/>
                  <msink:destinationLink direction="with" ref="{6DD6649C-209F-4E7F-8090-836A50F62E4D}"/>
                  <msink:destinationLink direction="with" ref="{AFEB8243-D0F2-4B15-B5C2-D42AD6025EE8}"/>
                  <msink:destinationLink direction="with" ref="{CDABBBF5-09E1-4ACC-9F09-D863E1F6F47E}"/>
                </msink:context>
              </emma:interpretation>
              <emma:one-of disjunction-type="recognition" id="oneOf1">
                <emma:interpretation id="interp5" emma:lang="en-US" emma:confidence="0">
                  <emma:literal>hie</emma:literal>
                </emma:interpretation>
                <emma:interpretation id="interp6" emma:lang="en-US" emma:confidence="0">
                  <emma:literal>lei</emma:literal>
                </emma:interpretation>
                <emma:interpretation id="interp7" emma:lang="en-US" emma:confidence="0">
                  <emma:literal>Wei</emma:literal>
                </emma:interpretation>
                <emma:interpretation id="interp8" emma:lang="en-US" emma:confidence="0">
                  <emma:literal>leis</emma:literal>
                </emma:interpretation>
                <emma:interpretation id="interp9" emma:lang="en-US" emma:confidence="0">
                  <emma:literal>i"'*</emma:literal>
                </emma:interpretation>
              </emma:one-of>
            </emma:emma>
          </inkml:annotationXML>
        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      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      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      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      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      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      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      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      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      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      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      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      </inkml:traceGroup>
      </inkml:traceGroup>
    </inkml:traceGroup>
    <inkml:traceGroup>
      <inkml:annotationXML>
        <emma:emma xmlns:emma="http://www.w3.org/2003/04/emma" version="1.0">
          <emma:interpretation id="{138DC51B-20B9-476A-94C1-3C9874D15B76}" emma:medium="tactile" emma:mode="ink">
            <msink:context xmlns:msink="http://schemas.microsoft.com/ink/2010/main" type="paragraph" rotatedBoundingBox="25604,6442 25836,8858 25295,8910 25063,64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397E20-E2D7-4EE6-99CB-0A77AE5DED47}" emma:medium="tactile" emma:mode="ink">
              <msink:context xmlns:msink="http://schemas.microsoft.com/ink/2010/main" type="line" rotatedBoundingBox="25604,6442 25836,8858 25295,8910 25063,6495"/>
            </emma:interpretation>
          </emma:emma>
        </inkml:annotationXML>
        <inkml:traceGroup>
          <inkml:annotationXML>
            <emma:emma xmlns:emma="http://www.w3.org/2003/04/emma" version="1.0">
              <emma:interpretation id="{C33033A1-3682-4006-9E01-6FD07C4DC57D}" emma:medium="tactile" emma:mode="ink">
                <msink:context xmlns:msink="http://schemas.microsoft.com/ink/2010/main" type="inkWord" rotatedBoundingBox="25604,6442 25836,8858 25295,8910 25063,6495"/>
              </emma:interpretation>
              <emma:one-of disjunction-type="recognition" id="oneOf2">
                <emma:interpretation id="interp10" emma:lang="en-US" emma:confidence="0">
                  <emma:literal>+</emma:literal>
                </emma:interpretation>
                <emma:interpretation id="interp11" emma:lang="en-US" emma:confidence="0">
                  <emma:literal>y</emma:literal>
                </emma:interpretation>
                <emma:interpretation id="interp12" emma:lang="en-US" emma:confidence="0">
                  <emma:literal>4</emma:literal>
                </emma:interpretation>
                <emma:interpretation id="interp13" emma:lang="en-US" emma:confidence="0">
                  <emma:literal>¥</emma:literal>
                </emma:interpretation>
                <emma:interpretation id="interp14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      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      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      </inkml:traceGroup>
      </inkml:traceGroup>
    </inkml:traceGroup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8.1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2F716E-EC88-4E01-814D-6991BF0B6322}" emma:medium="tactile" emma:mode="ink">
          <msink:context xmlns:msink="http://schemas.microsoft.com/ink/2010/main" type="writingRegion" rotatedBoundingBox="22985,7804 24499,10674 23659,11117 22144,8247"/>
        </emma:interpretation>
      </emma:emma>
    </inkml:annotationXML>
    <inkml:traceGroup>
      <inkml:annotationXML>
        <emma:emma xmlns:emma="http://www.w3.org/2003/04/emma" version="1.0">
          <emma:interpretation id="{8801C550-2E3C-4312-A339-2B7C1F24C2A5}" emma:medium="tactile" emma:mode="ink">
            <msink:context xmlns:msink="http://schemas.microsoft.com/ink/2010/main" type="paragraph" rotatedBoundingBox="22985,7804 24499,10674 23659,11117 22144,8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C3AAB9-C871-4B73-89AE-E0FBFBE76B27}" emma:medium="tactile" emma:mode="ink">
              <msink:context xmlns:msink="http://schemas.microsoft.com/ink/2010/main" type="line" rotatedBoundingBox="22985,7804 24499,10674 23659,11118 22144,8247"/>
            </emma:interpretation>
          </emma:emma>
        </inkml:annotationXML>
        <inkml:traceGroup>
          <inkml:annotationXML>
            <emma:emma xmlns:emma="http://www.w3.org/2003/04/emma" version="1.0">
              <emma:interpretation id="{1412C36D-A0EA-4A0E-A95E-7685ED216A05}" emma:medium="tactile" emma:mode="ink">
                <msink:context xmlns:msink="http://schemas.microsoft.com/ink/2010/main" type="inkWord" rotatedBoundingBox="22985,7804 24499,10674 23659,11118 22144,8247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"*</emma:literal>
                </emma:interpretation>
                <emma:interpretation id="interp4" emma:lang="en-US" emma:confidence="0">
                  <emma:literal>inn</emma:literal>
                </emma:interpretation>
              </emma:one-of>
            </emma:emma>
          </inkml:annotationXML>
          <inkml:trace contextRef="#ctx0" brushRef="#br0">11560-1910 12,'0'0'25,"0"0"3,27 9 2,-27-9-8,9 16 0,1 1-5,-10-17-3,18 44-4,-9-21-2,12 16-1,-7-8-3,9 12 0,0-5-2,7 8 0,-4-7 0,10 3 0,-6-4-1,0 1 0,0-6 0,1 3 0,-8-8-1,0-2 0,-3-3 0,-8-7-1,4 0-3,-16-16-3,0 0-15,25 17-14,-25-17 2,0 0-2,-7-25 2</inkml:trace>
          <inkml:trace contextRef="#ctx0" brushRef="#br0" timeOffset="-617.035">11520-1564 0,'0'0'23,"0"0"2,0 0 2,14 20-6,-14-20 1,14 22-5,-4 0-2,-2-5-5,4 13 0,-2-7-3,6 12-2,-2-7-1,8 9-1,-3-2-1,6-1-1,-2-3 0,0-3 0,1-1-1,-2-1 0,-3-1 0,-3-1 0,-6-3 0,-4 6-1,-3-6 1,-3 3 0,-1-3-3,1-21-1,-2 30-2,2-30-6,0 0-9,0 0-10,0 0-3,3-21 3,-12-5 1</inkml:trace>
          <inkml:trace contextRef="#ctx0" brushRef="#br0" timeOffset="-4430.2532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        <inkml:trace contextRef="#ctx0" brushRef="#br0" timeOffset="-3603.2061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        <inkml:trace contextRef="#ctx0" brushRef="#br0" timeOffset="-1963.1121">11103-4243 18,'0'0'19,"0"0"-1,0 0-1,0 0 0,0 0-2,0 0-2,0 0 0,0 0-1,0 0-1,0 0-1,0 0-1,4 17-1,-4-17-1,15 42-1,-6-14-1,12 15-1,-1-1-1,10 7 1,0 0-2,2 7 1,1-6-2,3-3 1,-3-5-2,1-7 1,-8-6-1,-3-8-1,-4-2-6,-19-19-25,0 0-4,0 0 1,0 0-2</inkml:trace>
          <inkml:trace contextRef="#ctx0" brushRef="#br0" timeOffset="-2688.1536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      </inkml:traceGroup>
      </inkml:traceGroup>
    </inkml:traceGroup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9.4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79A860-4892-4147-BD55-60A2A3AB6064}" emma:medium="tactile" emma:mode="ink">
          <msink:context xmlns:msink="http://schemas.microsoft.com/ink/2010/main" type="writingRegion" rotatedBoundingBox="22047,10183 22395,10183 22395,11134 22047,11134"/>
        </emma:interpretation>
      </emma:emma>
    </inkml:annotationXML>
    <inkml:traceGroup>
      <inkml:annotationXML>
        <emma:emma xmlns:emma="http://www.w3.org/2003/04/emma" version="1.0">
          <emma:interpretation id="{DBD0EA81-5E59-4890-8005-1F0F0FAF8B95}" emma:medium="tactile" emma:mode="ink">
            <msink:context xmlns:msink="http://schemas.microsoft.com/ink/2010/main" type="paragraph" rotatedBoundingBox="22047,10183 22395,10183 22395,11134 22047,11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7FC9BB-FA22-4BC0-86C7-C3A23745F48B}" emma:medium="tactile" emma:mode="ink">
              <msink:context xmlns:msink="http://schemas.microsoft.com/ink/2010/main" type="line" rotatedBoundingBox="22047,10183 22395,10183 22395,11134 22047,11134"/>
            </emma:interpretation>
          </emma:emma>
        </inkml:annotationXML>
        <inkml:traceGroup>
          <inkml:annotationXML>
            <emma:emma xmlns:emma="http://www.w3.org/2003/04/emma" version="1.0">
              <emma:interpretation id="{82E178A3-3303-4A45-8C30-66015EDBDD68}" emma:medium="tactile" emma:mode="ink">
                <msink:context xmlns:msink="http://schemas.microsoft.com/ink/2010/main" type="inkWord" rotatedBoundingBox="22047,10183 22395,10183 22395,11134 22047,11134">
                  <msink:destinationLink direction="with" ref="{1183048F-12C6-417F-8213-B813D4818336}"/>
                  <msink:destinationLink direction="with" ref="{BAE8FF45-1CEF-4863-8807-D16AC1668776}"/>
                  <msink:destinationLink direction="with" ref="{8C157CF4-C5FE-42A5-883E-5DA9555C10AC}"/>
                  <msink:destinationLink direction="with" ref="{A6F2FA6A-36AA-4875-9F52-DB03023C395D}"/>
                  <msink:destinationLink direction="with" ref="{1EA9EDCE-206D-4737-9DA8-26B1C97033B0}"/>
                  <msink:destinationLink direction="with" ref="{937BA2BB-5E5C-4525-A211-394D9F9C1B0D}"/>
                  <msink:destinationLink direction="with" ref="{BA951590-FE2C-4623-BCF1-F38FC850B286}"/>
                  <msink:destinationLink direction="with" ref="{6B7A6F2B-F357-42C2-A201-F3BDCE26E376}"/>
                  <msink:destinationLink direction="with" ref="{5FB3983F-52E5-4F55-A397-2D86B65EBB16}"/>
                  <msink:destinationLink direction="with" ref="{F86372F5-5C7A-41AE-BC99-B8E60C79369C}"/>
                  <msink:destinationLink direction="with" ref="{9FF7D08C-8AC1-4076-8BEF-C9E214F809D7}"/>
                  <msink:destinationLink direction="with" ref="{7D960A45-1F6F-4B92-BDA4-5198A1357579}"/>
                  <msink:destinationLink direction="with" ref="{5B3B2FA7-B9E2-4EA9-B4BA-8B3232996DC9}"/>
                </msink:context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10321-1891 22,'0'0'19,"0"0"0,4 16 0,-4-16 1,0 0-2,15 7-1,-15-7 1,23 27-2,-16-12-3,16 21-2,-12-1-3,10 16-2,-5-2-3,5 11-1,-5-4 0,2-2-1,-1-4-1,-2-6 1,-3-9-2,-3-11-3,5 1-7,-14-25-15,0 0-9,0 0 0,-16 2 0,16-2 0</inkml:trace>
          <inkml:trace contextRef="#ctx0" brushRef="#br0" timeOffset="-520.0297">10215-1502 14,'0'0'26,"0"0"1,0 0-1,16 21-4,-16-21-4,9 24-3,0-2-3,-2-3-4,12 11-2,-5-2-3,9 7-1,-5 5-1,7 6 0,-4 0 0,5 0-1,-5-1 1,-1-3-1,-2-5 1,-4-3-2,2-10-1,-16-24-2,17 23-9,-17-23-10,0 0-8,-5-17-1,-9-6 1,14 23 0</inkml:trace>
        </inkml:traceGroup>
      </inkml:traceGroup>
    </inkml:traceGroup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01.5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D6649C-209F-4E7F-8090-836A50F62E4D}" emma:medium="tactile" emma:mode="ink">
          <msink:context xmlns:msink="http://schemas.microsoft.com/ink/2010/main" type="inkDrawing" rotatedBoundingBox="24612,11384 25263,12412 25213,12443 24562,11416" semanticType="callout" shapeName="Other">
            <msink:sourceLink direction="with" ref="{9132D024-47B8-4A0E-AA56-8C94CD3B5D1A}"/>
            <msink:sourceLink direction="with" ref="{882A07A8-47D6-4655-B1C2-1A7B9CC10F73}"/>
          </msink:context>
        </emma:interpretation>
      </emma:emma>
    </inkml:annotationXML>
    <inkml:trace contextRef="#ctx0" brushRef="#br0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52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EB8243-D0F2-4B15-B5C2-D42AD6025EE8}" emma:medium="tactile" emma:mode="ink">
          <msink:context xmlns:msink="http://schemas.microsoft.com/ink/2010/main" type="inkDrawing" rotatedBoundingBox="24787,11846 25235,13392 25172,13410 24723,11864" semanticType="callout" shapeName="Other">
            <msink:sourceLink direction="with" ref="{9132D024-47B8-4A0E-AA56-8C94CD3B5D1A}"/>
            <msink:sourceLink direction="with" ref="{882A07A8-47D6-4655-B1C2-1A7B9CC10F73}"/>
          </msink:context>
        </emma:interpretation>
      </emma:emma>
    </inkml:annotationXML>
    <inkml:trace contextRef="#ctx0" brushRef="#br0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51.1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ABBBF5-09E1-4ACC-9F09-D863E1F6F47E}" emma:medium="tactile" emma:mode="ink">
          <msink:context xmlns:msink="http://schemas.microsoft.com/ink/2010/main" type="inkDrawing" rotatedBoundingBox="24733,11948 25105,13746 25078,13752 24707,11953" semanticType="callout" shapeName="Other">
            <msink:sourceLink direction="with" ref="{9132D024-47B8-4A0E-AA56-8C94CD3B5D1A}"/>
            <msink:sourceLink direction="with" ref="{882A07A8-47D6-4655-B1C2-1A7B9CC10F73}"/>
          </msink:context>
        </emma:interpretation>
      </emma:emma>
    </inkml:annotationXML>
    <inkml:trace contextRef="#ctx0" brushRef="#br0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32.9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82CF07-EDAD-4AAD-B864-9592EC360636}" emma:medium="tactile" emma:mode="ink">
          <msink:context xmlns:msink="http://schemas.microsoft.com/ink/2010/main" type="writingRegion" rotatedBoundingBox="15528,9301 21406,9301 21406,11540 15528,11540"/>
        </emma:interpretation>
      </emma:emma>
    </inkml:annotationXML>
    <inkml:traceGroup>
      <inkml:annotationXML>
        <emma:emma xmlns:emma="http://www.w3.org/2003/04/emma" version="1.0">
          <emma:interpretation id="{9DB11F9C-AD54-4D6A-8F6B-7EA88ABB727B}" emma:medium="tactile" emma:mode="ink">
            <msink:context xmlns:msink="http://schemas.microsoft.com/ink/2010/main" type="paragraph" rotatedBoundingBox="16921,9301 17368,9301 17368,9988 16921,99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BA5545-00D4-4766-89AE-B96AD656AA3D}" emma:medium="tactile" emma:mode="ink">
              <msink:context xmlns:msink="http://schemas.microsoft.com/ink/2010/main" type="line" rotatedBoundingBox="16921,9301 17368,9301 17368,9988 16921,9988"/>
            </emma:interpretation>
          </emma:emma>
        </inkml:annotationXML>
        <inkml:traceGroup>
          <inkml:annotationXML>
            <emma:emma xmlns:emma="http://www.w3.org/2003/04/emma" version="1.0">
              <emma:interpretation id="{D7E5939E-AE5C-46EA-AD2B-3E4ECE3FF92B}" emma:medium="tactile" emma:mode="ink">
                <msink:context xmlns:msink="http://schemas.microsoft.com/ink/2010/main" type="inkWord" rotatedBoundingBox="16921,9301 17368,9301 17368,9988 16921,9988"/>
              </emma:interpretation>
              <emma:one-of disjunction-type="recognition" id="oneOf0">
                <emma:interpretation id="interp0" emma:lang="en-US" emma:confidence="1">
                  <emma:literal>\</emma:literal>
                </emma:interpretation>
                <emma:interpretation id="interp1" emma:lang="en-US" emma:confidence="0">
                  <emma:literal>'</emma:literal>
                </emma:interpretation>
                <emma:interpretation id="interp2" emma:lang="en-US" emma:confidence="0">
                  <emma:literal>`</emma:literal>
                </emma:interpretation>
                <emma:interpretation id="interp3" emma:lang="en-US" emma:confidence="0">
                  <emma:literal>|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      </inkml:traceGroup>
      </inkml:traceGroup>
    </inkml:traceGroup>
    <inkml:traceGroup>
      <inkml:annotationXML>
        <emma:emma xmlns:emma="http://www.w3.org/2003/04/emma" version="1.0">
          <emma:interpretation id="{66EAE8CF-0373-4ACA-92BA-82A81CE88F66}" emma:medium="tactile" emma:mode="ink">
            <msink:context xmlns:msink="http://schemas.microsoft.com/ink/2010/main" type="paragraph" rotatedBoundingBox="15528,9772 21406,9772 21406,11540 15528,11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DAB120-19A6-488B-BBE3-AF7EFA6BB2CA}" emma:medium="tactile" emma:mode="ink">
              <msink:context xmlns:msink="http://schemas.microsoft.com/ink/2010/main" type="line" rotatedBoundingBox="15528,9772 21406,9772 21406,11540 15528,11540"/>
            </emma:interpretation>
          </emma:emma>
        </inkml:annotationXML>
        <inkml:traceGroup>
          <inkml:annotationXML>
            <emma:emma xmlns:emma="http://www.w3.org/2003/04/emma" version="1.0">
              <emma:interpretation id="{0B976519-53C3-447F-9247-FE0D4E9D0662}" emma:medium="tactile" emma:mode="ink">
                <msink:context xmlns:msink="http://schemas.microsoft.com/ink/2010/main" type="inkWord" rotatedBoundingBox="15617,9315 19418,10057 19158,11392 15356,10649"/>
              </emma:interpretation>
              <emma:one-of disjunction-type="recognition" id="oneOf1">
                <emma:interpretation id="interp5" emma:lang="en-US" emma:confidence="0">
                  <emma:literal>"in</emma:literal>
                </emma:interpretation>
                <emma:interpretation id="interp6" emma:lang="en-US" emma:confidence="0">
                  <emma:literal>"Yan</emma:literal>
                </emma:interpretation>
                <emma:interpretation id="interp7" emma:lang="en-US" emma:confidence="0">
                  <emma:literal>"my</emma:literal>
                </emma:interpretation>
                <emma:interpretation id="interp8" emma:lang="en-US" emma:confidence="0">
                  <emma:literal>nix,</emma:literal>
                </emma:interpretation>
                <emma:interpretation id="interp9" emma:lang="en-US" emma:confidence="0">
                  <emma:literal>"Ny</emma:literal>
                </emma:interpretation>
              </emma:one-of>
            </emma:emma>
          </inkml:annotationXML>
          <inkml:trace contextRef="#ctx0" brushRef="#br0" timeOffset="-4213.241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        <inkml:trace contextRef="#ctx0" brushRef="#br0" timeOffset="-3063.1752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        <inkml:trace contextRef="#ctx0" brushRef="#br0" timeOffset="-2043.1169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        <inkml:trace contextRef="#ctx0" brushRef="#br0" timeOffset="-940.0538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        <inkml:trace contextRef="#ctx0" brushRef="#br0" timeOffset="1030.0589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        <inkml:trace contextRef="#ctx0" brushRef="#br0" timeOffset="1746.0999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        <inkml:trace contextRef="#ctx0" brushRef="#br0" timeOffset="2676.1531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      </inkml:traceGroup>
        <inkml:traceGroup>
          <inkml:annotationXML>
            <emma:emma xmlns:emma="http://www.w3.org/2003/04/emma" version="1.0">
              <emma:interpretation id="{9B62FCAB-770E-4BB2-ABCB-42536A358671}" emma:medium="tactile" emma:mode="ink">
                <msink:context xmlns:msink="http://schemas.microsoft.com/ink/2010/main" type="inkWord" rotatedBoundingBox="20624,10299 21406,10299 21406,11540 20624,11540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i,</emma:literal>
                </emma:interpretation>
                <emma:interpretation id="interp12" emma:lang="en-US" emma:confidence="0">
                  <emma:literal>an</emma:literal>
                </emma:interpretation>
                <emma:interpretation id="interp13" emma:lang="en-US" emma:confidence="0">
                  <emma:literal>al</emma:literal>
                </emma:interpretation>
                <emma:interpretation id="interp14" emma:lang="en-US" emma:confidence="0">
                  <emma:literal>a,</emma:literal>
                </emma:interpretation>
              </emma:one-of>
            </emma:emma>
          </inkml:annotationXML>
          <inkml:trace contextRef="#ctx0" brushRef="#br0" timeOffset="4049.759">8792-1464 1,'0'0'22,"0"0"2,20 25 1,-20-25-5,9 21 0,-9-21 0,10 23-4,4-4-3,-14-19-1,29 37-3,-17-16-3,7 7-1,-3 4-2,4 0-2,-3 3 0,1 3 0,0-4-1,-1 1 0,-1-3 1,0-1-1,-2-10 1,4 4 0,-4-9-1,-14-16 0,25 23 0,-25-23-2,0 0-3,0 0-9,0 0-16,17-18-2,-26-3-2,9 21 1</inkml:trace>
          <inkml:trace contextRef="#ctx0" brushRef="#br0" timeOffset="4595.7899">8858-1759 26,'0'0'20,"-6"-16"0,6 16 0,0 0-2,0 0-2,0 0 0,0 0-4,20 25-2,-20-25-2,17 33 0,-8-10-2,11 9-2,-3-2 0,6 7-1,0-4-1,4 6 0,-3-6 0,5 2 0,-6-7-1,1 0-1,-6-5 1,0-5-2,-4-2-6,-14-16-19,0 0-7,19 3 1,-24-20-2</inkml:trace>
          <inkml:trace contextRef="#ctx0" brushRef="#br0" timeOffset="5730.8551">9223-1399 13,'0'0'23,"0"0"1,0 0-2,0 0-2,0 0-3,9 29-4,3-7-1,-1 7-3,5 7-2,-2 5-2,5 10 0,1-4-1,3 9-1,-4-3 0,2 3-1,-1-5 0,-1 4-1,1-2 0,-3-4 0,3-4-1,-5-2 1,1-6 0,0-6-1,-2-4 0,-1-10-3,-3 1-3,-10-18-12,0 0-13,7 19 0,-7-19-2,0 0 2</inkml:trace>
        </inkml:traceGroup>
      </inkml:traceGroup>
    </inkml:traceGroup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6.1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157CF4-C5FE-42A5-883E-5DA9555C10AC}" emma:medium="tactile" emma:mode="ink">
          <msink:context xmlns:msink="http://schemas.microsoft.com/ink/2010/main" type="inkDrawing" rotatedBoundingBox="21441,9159 21817,10567 21760,10582 21384,9174" semanticType="callout" shapeName="Other">
            <msink:sourceLink direction="with" ref="{82E178A3-3303-4A45-8C30-66015EDBDD68}"/>
          </msink:context>
        </emma:interpretation>
      </emma:emma>
    </inkml:annotationXML>
    <inkml:trace contextRef="#ctx0" brushRef="#br0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7.9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F2FA6A-36AA-4875-9F52-DB03023C395D}" emma:medium="tactile" emma:mode="ink">
          <msink:context xmlns:msink="http://schemas.microsoft.com/ink/2010/main" type="inkDrawing" rotatedBoundingBox="21501,8457 21948,10277 21892,10291 21445,8470" semanticType="callout" shapeName="Other">
            <msink:sourceLink direction="with" ref="{82E178A3-3303-4A45-8C30-66015EDBDD68}"/>
          </msink:context>
        </emma:interpretation>
      </emma:emma>
    </inkml:annotationXML>
    <inkml:trace contextRef="#ctx0" brushRef="#br0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9:25.2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-4 521 36,'0'0'25,"0"0"2,0 0 0,0 0-20,0 0-2,-10-17-1,10 17-1,0 0 1,0 0 0,0 0 2,0 0-1,15-20 0,-15 20 0,24-20 0,-4 13 1,-3-8-2,7 8-1,-2-4-1,8 3 0,1 1-1,4 1 0,4 3 0,1 1 0,1-2-1,9 0 1,-1 1 0,3 1-1,-4-2 1,4 1-1,-1-1 1,1 0-1,0 2 1,1 1-1,-1-3 1,3 2 0,2 0 0,0 2 0,-1 0-1,5 0 1,3-2-1,2 1 1,6-3-1,0 0 0,-2-1 1,4-3-1,0-1 1,0 2-1,-2-2 1,-2 3-1,-6-1 1,-1 3-1,0 2 0,-1 2 1,1 0-1,2 2 1,-5 0-1,3-2 0,4-2 1,1 0-1,2-3 0,-2-1 1,0 1-1,-3-1 0,-2 3 0,-4-1 1,0 0-1,0 4 1,-6-2-1,2 1 1,-3 1-1,2-4 1,1 0-1,4 1 1,2-5-1,0 1 0,7-2 1,-2 1-1,3 1 0,-1 2 0,0 1 0,-2 2 0,-3 0 1,0 2-1,-6 0 0,2 2 1,4-4-1,3 2 1,2-3-1,2-1 1,6-2-1,0 1 1,1-1-1,2 3 1,-1 1-1,-3 2 0,1 0 0,-2 2 1,-6 1-1,4 3 1,-4-2-1,6-1 1,-4-3 0,4 2-1,0-4 1,3 0-1,2 1 1,4-5-1,4 2 0,0 1 1,3-3-1,2 2 1,-1-1-1,1-2 1,2-3-1,-2 1 0,-1-2 0,-3 0 0,-1 2 0,1-2 0,1 2 0,1 2 1,1 1-1,-3 1 1,2 1-1,-1 2 1,-4 0-1,-4 2 0,2 2 0,-4 0 1,-3 0-1,-2 0 0,-2 1 1,-1 1-2,3-2 2,-2 1-1,-2-3 1,-2 2-1,4 0 0,0-2-1,-2 0 1,-1 0 0,-5 0 1,1-2 0,-3 0-1,1 1 0,-2-1 0,2-2 1,-4-1-1,0 1 0,-2-2 0,0 1 0,0 1 0,0 0 0,-5 1 0,0 1 0,-6 0 1,0 0-1,2 2 0,0-2 0,2 2 1,-4-1-1,-2-1 1,0 0-1,-3 2 0,-4-2 0,-8 2 0,-3 0 1,-6 0-1,-20 0 0,26 0 0,-26 0 0,17 0 0,-17 0 0,16 0 0,-16 0 0,0 0 0,22-4 1,-22 4-1,0 0 0,23-1-1,-23 1 0,0 0 0,16-8-2,-16 8-1,0 0-4,31 4-6,-31-4-16,0 0-9,19-4 1,-19 4 0,20 8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4.8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A9EDCE-206D-4737-9DA8-26B1C97033B0}" emma:medium="tactile" emma:mode="ink">
          <msink:context xmlns:msink="http://schemas.microsoft.com/ink/2010/main" type="inkDrawing" rotatedBoundingBox="21509,10167 21869,10862 21845,10875 21486,10179" semanticType="callout" shapeName="Other">
            <msink:sourceLink direction="with" ref="{82E178A3-3303-4A45-8C30-66015EDBDD68}"/>
          </msink:context>
        </emma:interpretation>
      </emma:emma>
    </inkml:annotationXML>
    <inkml:trace contextRef="#ctx0" brushRef="#br0">9654-1894 30,'0'0'26,"0"0"0,16 10-3,0 6-3,-4 2-4,2 1-4,7 13-4,-7-1-2,9 12-2,-5 2-1,8 8-1,-3 0-1,6 3 1,-6-3-1,1-1 0,-1-6 0,2-4-1,-2-3 0,-4-11-1,-1 0-5,-18-28-9,16 19-11,-16-19-5,0 0 0,0 0 0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6.9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7BA2BB-5E5C-4525-A211-394D9F9C1B0D}" emma:medium="tactile" emma:mode="ink">
          <msink:context xmlns:msink="http://schemas.microsoft.com/ink/2010/main" type="inkDrawing" rotatedBoundingBox="21520,8802 21850,10404 21802,10414 21472,8812" semanticType="callout" shapeName="Other">
            <msink:sourceLink direction="with" ref="{82E178A3-3303-4A45-8C30-66015EDBDD68}"/>
          </msink:context>
        </emma:interpretation>
      </emma:emma>
    </inkml:annotationXML>
    <inkml:trace contextRef="#ctx0" brushRef="#br0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9:28.6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C28B52-A591-46F2-AEDE-A441E8BF3605}" emma:medium="tactile" emma:mode="ink">
          <msink:context xmlns:msink="http://schemas.microsoft.com/ink/2010/main" type="inkDrawing" rotatedBoundingBox="15215,10489 15230,10489 15230,10504 15215,10504" shapeName="Other">
            <msink:destinationLink direction="with" ref="{6D7C584A-DB5D-484F-BA3C-059F72EEBFFD}"/>
          </msink:context>
        </emma:interpretation>
      </emma:emma>
    </inkml:annotationXML>
    <inkml:trace contextRef="#ctx0" brushRef="#br0">3387-1585,'0'0,"0"0,0 0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3.9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951590-FE2C-4623-BCF1-F38FC850B286}" emma:medium="tactile" emma:mode="ink">
          <msink:context xmlns:msink="http://schemas.microsoft.com/ink/2010/main" type="inkDrawing" rotatedBoundingBox="21524,10407 21981,11354 21944,11372 21487,10424" semanticType="callout" shapeName="Other">
            <msink:sourceLink direction="with" ref="{82E178A3-3303-4A45-8C30-66015EDBDD68}"/>
          </msink:context>
        </emma:interpretation>
      </emma:emma>
    </inkml:annotationXML>
    <inkml:trace contextRef="#ctx0" brushRef="#br0">9693-1667 36,'0'0'24,"10"22"-2,-10-22-2,11 41-2,-6-11-3,4 1-4,5 13-2,-2-3-4,11 10 0,-3 0-2,8 3 0,-3-3-1,7 5 0,-6-1-1,4 1 0,-2-5 1,0 2-2,-3-8 1,0 1 0,-2-4 0,-2-7-1,-3-1 0,-6-10-2,0 4-6,-12-28-9,0 16-13,0-16-1,0 0-1,0 0 2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2.4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7A6F2B-F357-42C2-A201-F3BDCE26E376}" emma:medium="tactile" emma:mode="ink">
          <msink:context xmlns:msink="http://schemas.microsoft.com/ink/2010/main" type="inkDrawing" rotatedBoundingBox="21543,11202 21887,12098 21878,12102 21534,11205" semanticType="callout" shapeName="Other">
            <msink:sourceLink direction="with" ref="{82E178A3-3303-4A45-8C30-66015EDBDD68}"/>
          </msink:context>
        </emma:interpretation>
      </emma:emma>
    </inkml:annotationXML>
    <inkml:trace contextRef="#ctx0" brushRef="#br0">9707-870 31,'12'21'26,"-12"-21"-3,4 29-1,3-10-4,2 9-3,6 4-3,-2 1-3,6 7-2,-3 4-3,9 9 1,-8 0-3,6 3 1,-5-5-1,1 3 0,-1-3-1,2 0 0,-5-1 0,5-5-1,-6-3 1,4-6-1,-4-3 0,-4-8 0,1-1-2,-11-24-2,11 25-9,-11-25-8,0 0-11,-13-16 0,1-10 0,12 26 1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10.5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305CCF-B3C4-4ED8-A13F-059F63D12A74}" emma:medium="tactile" emma:mode="ink">
          <msink:context xmlns:msink="http://schemas.microsoft.com/ink/2010/main" type="inkDrawing" rotatedBoundingBox="11825,12074 12176,13239 12100,13262 11749,12096" semanticType="callout" shapeName="Other">
            <msink:sourceLink direction="with" ref="{00D623BE-1714-4E6D-8D25-B97FF7AE434B}"/>
          </msink:context>
        </emma:interpretation>
      </emma:emma>
    </inkml:annotationXML>
    <inkml:trace contextRef="#ctx0" brushRef="#br0">-3 0 35,'7'25'23,"-7"-25"-3,0 0-1,-5 23-4,5-23-3,7 33-2,-7-33-3,5 35 0,-5-35-1,8 37 0,-8-37-1,8 37 1,-8-21-2,6 3 0,-6-3-1,3 2 0,-5-3-1,6 5 0,-4-3 0,0 1-1,0 1 0,2 0 0,-2 1 0,5-1 1,-3 0-1,3 3 0,-1-3-1,1 0 1,2-3 0,0 2 0,-7-18 0,12 31 0,-12-31 0,11 30-1,-4-14 1,-2 0-1,1 0 1,-1 1-1,-2-1 0,3 1 1,-1-1-1,-5-16 0,12 28 0,-12-28 1,13 29-1,-8-14 0,-5-15 0,9 28 1,-6-12-1,-3-16 0,8 28 0,-8-28 0,10 28 0,-10-28 0,14 29 0,-14-29 0,11 22 0,-11-22 0,10 22 0,-10-22 0,6 17 1,-6-17-1,0 0 0,10 21 0,-10-21 0,0 0 0,11 21 0,-11-21 0,11 20-1,-11-20-1,7 17 3,-7-17-4,7 20 4,-7-20-4,5 17 3,-5-17-2,5 16 2,-5-16 0,6 16 0,-6-16 0,5 16 0,-5-16 0,0 0 0,9 17 0,-9-17 0,0 0 0,0 0 0,0 0 0,0 0 0,12 16 0,-12-16 0,0 0 0,0 0 0,0 0 0,0 0 0,0 0 0,0 0 0,0 0 0,0 0 0,0 0 0,14 16 0,-14-16 0,0 0 0,0 0 0,0 0-2,0 0-2,0 0-3,0 0-8,0 0-21,0 0 2,-9-18-3,9 18 3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1.6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B3983F-52E5-4F55-A397-2D86B65EBB16}" emma:medium="tactile" emma:mode="ink">
          <msink:context xmlns:msink="http://schemas.microsoft.com/ink/2010/main" type="inkDrawing" rotatedBoundingBox="21493,11489 21861,12435 21837,12444 21469,11498" semanticType="callout" shapeName="Other">
            <msink:sourceLink direction="with" ref="{82E178A3-3303-4A45-8C30-66015EDBDD68}"/>
          </msink:context>
        </emma:interpretation>
      </emma:emma>
    </inkml:annotationXML>
    <inkml:trace contextRef="#ctx0" brushRef="#br0">9661-585 8,'0'0'20,"0"0"2,0 0-2,0 0-1,0 0-2,0 0-2,2 23-2,6-4-2,-6-1-1,11 12-2,-6 0-1,9 10-2,-4 0-1,6 10-1,-3 1-2,7 8 1,-1 1 0,5 3-1,-1-3 0,1 2 0,-3-6 0,4 0 0,-4-3 0,-4-6 0,1-8-1,-6-9 0,-5-2-1,-2-11-1,0 1-2,-7-18-2,0 0-5,0 0-7,0 0-7,-14-19-7,1-4 0,13 23 1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3.1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6372F5-5C7A-41AE-BC99-B8E60C79369C}" emma:medium="tactile" emma:mode="ink">
          <msink:context xmlns:msink="http://schemas.microsoft.com/ink/2010/main" type="inkDrawing" rotatedBoundingBox="21542,10810 21883,11726 21855,11737 21514,10820" semanticType="callout" shapeName="Other">
            <msink:sourceLink direction="with" ref="{82E178A3-3303-4A45-8C30-66015EDBDD68}"/>
          </msink:context>
        </emma:interpretation>
      </emma:emma>
    </inkml:annotationXML>
    <inkml:trace contextRef="#ctx0" brushRef="#br0">9689-1256 32,'20'26'20,"-20"-26"2,12 37-1,-7-11-3,6 4-5,-1 7-1,4-3-3,8 11-3,-3-1 0,6 11-3,-4-1-1,7 4 1,-7 4-2,6-4 2,-8 3-3,2-3 2,-6-5-2,-1-6 1,-2-8-2,-5-9 0,-2-4-4,-3-10-6,-2-16-8,11 21-10,-11-21-1,0 0 0,-20-35 1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0.2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F7D08C-8AC1-4076-8BEF-C9E214F809D7}" emma:medium="tactile" emma:mode="ink">
          <msink:context xmlns:msink="http://schemas.microsoft.com/ink/2010/main" type="inkDrawing" rotatedBoundingBox="21586,12765 21933,13381 21874,13414 21526,12798" semanticType="callout" shapeName="Other">
            <msink:sourceLink direction="with" ref="{82E178A3-3303-4A45-8C30-66015EDBDD68}"/>
          </msink:context>
        </emma:interpretation>
      </emma:emma>
    </inkml:annotationXML>
    <inkml:trace contextRef="#ctx0" brushRef="#br0">9714 714 17,'0'0'24,"0"0"2,23 17 0,-23-17-7,14 25-3,-2-1-3,-6-4-5,15 15 0,-9 0-1,11 14-1,-4-3-1,10 10-2,-6-5 0,5 5-2,-2-7 0,1-3-2,-2-11 1,-1-7 1,-4-8-2,-20-20-1,30 16-6,-30-16-12,5-21-11,-5 21 0,-2-34-2,2 34 2</inkml:trace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0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960A45-1F6F-4B92-BDA4-5198A1357579}" emma:medium="tactile" emma:mode="ink">
          <msink:context xmlns:msink="http://schemas.microsoft.com/ink/2010/main" type="inkDrawing" rotatedBoundingBox="21564,12399 21941,13051 21900,13074 21523,12422" semanticType="callout" shapeName="Other">
            <msink:sourceLink direction="with" ref="{82E178A3-3303-4A45-8C30-66015EDBDD68}"/>
          </msink:context>
        </emma:interpretation>
      </emma:emma>
    </inkml:annotationXML>
    <inkml:trace contextRef="#ctx0" brushRef="#br0">9717 334 7,'0'0'22,"0"0"4,0 0 1,0 0-7,0 0-3,16-2 0,-5 20-2,-11-18-3,16 46 0,-9-18-4,10 14-3,-2 0-1,11 9 0,-5 0-2,7 3-1,1-4 0,4-1 0,-1-4 0,2-1-1,-4-5 1,-6-11-3,-1 0-1,-23-28-7,30 30-12,-30-30-11,0 0-1,0 0-1,-16-23 2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5.36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-2600-1743 33,'0'0'28,"0"0"3,0 0-7,-11 20-4,7-2-4,4-18-3,-18 35-3,1-18-2,8 12-2,-11-7-2,5 6 0,-9-4-1,7 3 0,-3-3-1,5 2-1,-3-4 1,3-4-1,4-1 0,11-17 0,-9 24-1,9-24 0,0 0 0,22 20 1,-4-18-1,6 1 1,4-3-1,3 0 1,3 0-1,-3 0 0,2 2 1,-5-2-1,-4 2-2,-6-4-1,4 9-4,-22-7-9,21-14-19,-21 14-1,0 0 0,18-15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08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84D8B5-EEED-4052-A061-1328C0BC606C}" emma:medium="tactile" emma:mode="ink">
          <msink:context xmlns:msink="http://schemas.microsoft.com/ink/2010/main" type="inkDrawing" rotatedBoundingBox="11883,12999 12213,13702 12175,13720 11845,13018" semanticType="callout" shapeName="Other">
            <msink:sourceLink direction="with" ref="{00D623BE-1714-4E6D-8D25-B97FF7AE434B}"/>
          </msink:context>
        </emma:interpretation>
      </emma:emma>
    </inkml:annotationXML>
    <inkml:trace contextRef="#ctx0" brushRef="#br0">17 944 5,'0'0'13,"0"0"-3,0 0 0,0 0-1,0 0-1,0 0 0,0 0 0,0 0 1,0 0 1,0 0-2,16-7 1,-16 7-1,0 0 0,0 0-1,19 16 0,-19-16-1,0 0 0,16 19-1,-16-19 0,12 23-2,-12-23-2,7 28 2,-7-28-3,7 28 1,-7-28-2,9 28 2,-9-28-3,7 26 3,-1-8-1,-6-18 1,10 25 0,-10-25-1,11 24 2,-11-24-2,7 23 1,-7-23-1,0 0 1,9 23-1,-9-23 1,0 0 0,10 21-1,-10-21 1,0 0 0,9 21-1,-9-21 1,0 0-1,14 21 1,-14-21-1,0 0 1,13 21-1,-13-21 1,7 16-1,-7-16 1,0 0-1,9 19 0,-9-19 1,0 0-1,8 18 1,-8-18-1,0 0 1,9 16 0,-9-16-1,0 0 1,9 17-1,-9-17 1,7 16-1,-7-16 1,7 18-1,-7-18 1,9 17 0,-9-17-1,0 0 1,11 23 0,-11-23-1,0 0 1,10 20-1,-10-20 0,0 0 0,7 17 0,-7-17 1,0 0-1,11 16 0,-11-16 0,0 0 0,10 16 1,-10-16-1,0 0 0,0 0 0,9 19 0,-9-19 1,0 0-1,0 0 0,6 16 0,-6-16 0,0 0 0,0 0 0,0 0 0,8 17 0,-8-17 1,0 0-1,0 0 0,0 0 0,7 20 0,-7-20 0,0 0 0,9 16 0,-9-16 0,0 0 0,0 0 1,13 19-1,-13-19 0,0 0 0,0 0 0,0 0 0,0 0 0,0 0 0,0 0-2,0 0-4,0 0-19,-4-18-9,4 18 0,-5-35-2,7 19 2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39.7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3B2FA7-B9E2-4EA9-B4BA-8B3232996DC9}" emma:medium="tactile" emma:mode="ink">
          <msink:context xmlns:msink="http://schemas.microsoft.com/ink/2010/main" type="inkDrawing" rotatedBoundingBox="21542,13329 21904,14004 21855,14030 21493,13355" semanticType="callout" shapeName="Other">
            <msink:sourceLink direction="with" ref="{82E178A3-3303-4A45-8C30-66015EDBDD68}"/>
          </msink:context>
        </emma:interpretation>
      </emma:emma>
    </inkml:annotationXML>
    <inkml:trace contextRef="#ctx0" brushRef="#br0">9668 1278 33,'0'0'24,"0"0"-2,0 0-2,16 1-2,-16-1-3,0 0-3,0 0-2,12 18-2,-12-18 0,16 23-2,-7-7-1,7 14 0,-2 1-1,9 13 0,-4 2-2,11 8-1,-5 4 0,1 0 0,-3-3-1,2-1 1,-2-10-1,0-2 0,-4-8 0,-1-8 0,-4-7-1,-14-19-1,23 16-3,-23-16-7,2-24-18,0 8-3,-13-14-1,6 5 0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8:40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13A94D-C25A-4434-9588-6CD68370126C}" emma:medium="tactile" emma:mode="ink">
          <msink:context xmlns:msink="http://schemas.microsoft.com/ink/2010/main" type="inkDrawing" rotatedBoundingBox="14244,14056 14259,14056 14259,14071 14244,14071" shapeName="Other"/>
        </emma:interpretation>
      </emma:emma>
    </inkml:annotationXML>
    <inkml:trace contextRef="#ctx0" brushRef="#br0">2416 1982,'0'0,"0"0,0 0,0 0,0 0,0 0</inkml:trace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27.7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218270-C5B2-4A58-88A2-59BA89C0ED20}" emma:medium="tactile" emma:mode="ink">
          <msink:context xmlns:msink="http://schemas.microsoft.com/ink/2010/main" type="inkDrawing" rotatedBoundingBox="13415,12463 19533,9490 21861,14281 15744,17254" hotPoints="21174,12166 18845,15737 14598,15379 16926,11808" semanticType="enclosure" shapeName="Ellipse">
            <msink:sourceLink direction="with" ref="{AD98C23B-16E7-4997-8228-95036D866F13}"/>
            <msink:sourceLink direction="with" ref="{9B79A668-CB7B-4196-B186-5D3AA60F0A8F}"/>
            <msink:sourceLink direction="with" ref="{4A6E1F20-DDD5-4A20-9623-89A43C189FAF}"/>
            <msink:sourceLink direction="with" ref="{06283D95-3409-4E95-B15B-CA790730AFBB}"/>
          </msink:context>
        </emma:interpretation>
      </emma:emma>
    </inkml:annotationXML>
    <inkml:trace contextRef="#ctx0" brushRef="#br0">3056 659 17,'4'21'25,"-25"-25"0,21 4-2,-16 14-5,16-14-1,-20 18-4,4-11-2,11 10-2,-13-6-2,10 12-1,-8-6-2,7 11-1,-5-5 0,5 7-1,-2-2 0,-1 2 0,0-2-1,3 2 1,-4-5 0,3-1 0,-1-4-1,4 1 1,-3-4-1,1 1 0,0-2 0,2 1 0,-2 1-1,2 1 1,0 1-1,-2-1 1,0-2-1,2 3 0,2 3 1,-2-6-3,2 4 3,-1-1-3,1-1 2,0 2-1,-1 0 1,3 0-2,-2-2 2,1 4 0,1-2 0,-3 1 1,4-3-1,1 0 0,-1 1 0,2-3 1,0 1-1,2-1 0,-2 1 0,1-1 1,-1 3-1,2 1 0,-2 0 1,0 0-1,-2 0 0,2 0 1,-1-2-1,1-1 0,-2 0 0,2-3 1,0 1-1,-2 0 0,2-16 0,0 33 0,0-15 0,0 0 1,0-1-1,0 1 0,0-1 0,0 1 0,0-1 0,2-1 1,-2-16-1,2 30 0,-2-14 0,1 0 0,1 0 0,0-1 0,0 3 0,0 0 0,-1-3 0,-1 1 0,0 0 0,0 2 1,2-3-1,2 1 1,-4-16 0,1 28-1,-1-28 1,6 30 0,-1-11-1,0 1-1,-1-1 1,-1 2-2,3 0 2,-3 2-2,1-4 2,1 4-2,0-7 2,-5-16 0,9 30 0,-4-14 0,-5-16 0,7 30 0,-1-13 0,-3 3 0,-1-1 0,0 0 0,0 1 0,-1-3 0,3 2 0,-1-1 0,1 0 1,-1-3-1,1 1 0,-2 0 0,0 0 0,1 0 0,-3-16 0,2 28 0,-2-28 0,2 28 0,-2-28 0,3 25 0,-3-25 0,5 26 0,-1-10 0,-4-16 0,3 31 0,-1-11 0,2-3 0,-1 1 0,1-2 0,-1 1 1,1-1-1,-1 0 0,-3-16 0,11 28 0,-4-12 0,-2 0 0,1-1 0,-1 3 0,0-2 0,1 0 1,-5-1-1,6 1 0,-7-16 0,7 25 0,-7-25 0,9 23 0,-9-23 0,13 21 0,-13-21 1,15 21-1,-15-21 0,16 17 1,-16-17-1,0 0 0,23 21 0,-23-21 0,16 9 0,-16-9 0,0 0 0,21 13 0,-21-13 0,20 10 0,-20-10 0,16 11 1,-16-11-1,16 12 0,-16-12 0,21 16 0,-21-16 0,19 16 0,-19-16 0,20 19 0,-20-19 0,19 25 0,-19-25 0,19 21-1,-19-21 1,18 21 0,-18-21 1,20 21-2,-20-21 2,15 16-1,-15-16 0,16 21 1,-16-21-1,16 21 0,-16-21 0,20 21 0,-20-21 0,24 17 0,-24-17 0,23 14 1,-23-14-1,28 15 1,-28-15-1,27 15 1,-27-15-1,25 18 0,-25-18 1,21 21-1,-21-21 0,23 21 0,-23-21 0,21 21 0,-21-21 0,18 23 0,-18-23 0,19 19 1,-19-19-1,16 21 0,-16-21 0,12 20 0,-12-20 0,21 16 0,-21-16 0,18 12 0,-18-12 0,18 9 0,-18-9 0,17 8 0,-17-8 0,0 0 0,0 0 0,18 16 0,-18-16 0,0 0 0,0 0 0,21 20 0,-21-20 0,0 0 0,21 12 0,-21-12 0,16 10 0,-16-10 0,23 16 0,-23-16 0,23 21 0,-23-21 1,27 27-1,-11-13 0,-1 0 0,3 0 0,3 0 0,-3 0 0,1-2 0,3 1 0,-1-1 0,0 0 0,0-3 0,-1-2 0,-5-2 0,1 2 0,-16-7 0,25 6 0,-25-6 0,19 0 0,-19 0 0,0 0 0,16 1 0,-16-1 0,0 0 0,20 0 0,-20 0 0,0 0 0,0 0 0,19 2 0,-19-2 0,0 0 0,21 5 0,-21-5 0,20 2 0,-20-2 0,28 2 0,-9 0 0,3-2 0,4 0 0,1 0 0,-1 0 0,4 0 0,0 3 0,0 1 0,0 1 0,-2 0 0,-1 2 1,-1 0-1,-1 2 0,1 0 0,-3-2 0,-1 2 0,-3-2 0,0 0 0,-1 0 0,5-2 0,-2 2 0,-1 0 0,-1-2 0,0-1 0,1 1 0,-1-1 0,-1-1 0,-2-1 0,-16-2 0,30 5 0,-30-5 0,28 2 0,-28-2 0,28 2 0,-28-2 0,27 1 0,-27-1 0,26-1 0,-26 1 0,29 0 0,-14 0 0,3 1 0,3 1 0,-3-4 0,3 2 0,0 0 0,4-1 0,0-1 0,5 0 0,0 0 1,-2 1-1,4-1 0,-4 0 0,4 0 0,-2 1 0,-2 1 0,-3-2 0,-2 0 0,0 0 0,-2 1 0,0 1 0,2-2 0,-2 2 0,-1-2 0,-1 0 0,2 1 0,0 1 0,0-2 0,1 0 0,-3 0 0,2 1 0,-1-1 0,1 0 0,4-1 0,-1-1 0,1 0 0,-2-1-1,2 0 1,-2 0 0,1-1 0,-1 1 0,-3 0 0,-1 0 0,-1 1 0,-2-1 0,0 1 0,1 1 0,-1-3 0,-16 6 0,32-7 0,-16 4 0,0-1 0,1-1 0,1 0 0,3 0 0,2-1 0,-2-1 0,-1 0 0,-3 4 0,3-2 0,-1 3 0,2-2 0,-1 6 0,-3-6 0,1 4 0,3-1 0,2-3 0,-2 4 0,-3-2 0,1-1 0,-3-4 0,0 3 0,0-3 0,2 2 0,-2-2 0,1 0 0,1 0 0,0 0 0,-1 0 0,-1 0 1,0 2-2,0 1 2,0-1-1,-16 5 0,24-11 0,-24 11 0,25-8-1,-25 8 1,23-11 0,-23 11 1,21-7-1,-21 7 0,16-7 0,-16 7 0,16-7 0,-16 7 0,18-9 0,-18 9 0,16-12 0,-16 12 0,17-12 0,-17 12 0,20-13 0,-20 13 0,21-14 0,-21 14 0,28-16 0,-28 16 1,32-19-1,-14 7 0,-1 1 0,3-1 0,-3 0 0,-1-1 0,2 3 0,-1-1 0,-1 2 0,-16 9 0,30-15 0,-14 6 0,2 2 0,0-4 0,3 1 1,2-4-1,0 0 0,3-2 0,4-2 0,-2 1 0,1-1 0,2 4 1,-4 0-1,-2 0 0,1 3 0,1-1 0,-1 0 0,4-1 1,-2-2-1,-1-6 0,3-2 1,0-2 0,0 0 0,2 1-1,-6-1 1,0 1 0,-1 3 0,-4 3 0,-1 2-1,1 0 1,0-1-1,-1-1 1,-1-3-1,0 2 0,1 0 0,1 1 0,-3 2 0,1 0 0,-19 16 0,28-21 0,-28 21 0,25-21 0,-25 21 0,26-31 0,-10 11 0,0-3 0,2-1 0,-4-1 0,2 2 0,-2 2 0,-2 0 0,-12 21 0,20-28 0,-20 28 0,10-26 0,-3 8 1,4-3-1,1-4 0,1-3 0,1-2 0,2 2 0,-2 0 0,4 2 0,-1 5 0,-6 3 0,5 2 0,-16 16 0,23-30 0,-9 15 0,2-3 0,-2-5 0,2 0 0,0 1 0,-4-1 0,-2 2 0,-1 3 0,2 0 0,-11 18 0,12-24 0,-6 8 1,1 0 0,1-3-1,8 1 1,0-1-1,-2 1 2,2-1-2,-3 0 1,-13 19-1,24-23 0,-24 23 0,18-14 0,-18 14 0,12-19 1,-12 19-1,18-27 0,-6 11 0,-12 16 0,23-29 1,-23 29-1,18-29 1,-18 29-1,9-17 0,-9 17 0,10-20 0,-10 20 1,7-26-1,0 9 0,1-3 0,2 1 0,2-2 0,-3 3 1,-2 2-1,-7 16 0,16-22 0,-16 22 0,0 0 0,16-20 0,-16 20 0,12-26 0,-4 8 1,0-3-1,1-5 0,2 0 0,-1-3 0,1 5 0,-6-1 0,4 6 0,-4 1 0,-5 18 0,16-30 1,-10 15-1,-1-5 0,2 1 0,0-2 1,0 0-1,0-2 0,0 2 0,-2 2 0,3 1 0,-5 2 0,2 0 0,-5 16 0,13-30 0,-6 15 1,-2-3-1,0 1 0,1-1 0,-1-1 0,0 1 1,2 0 0,-7 18 0,4-29-1,-4 29 1,5-30-1,-3 14 3,3-2-3,2 1 0,-5-3 0,7-1 0,-2 2 0,0-2 0,-5 3 0,7 3 0,-9 15 0,3-29 0,-3 29 0,4-26 0,-4 10 0,0 16 0,3-33 0,-1 15 0,3-3 0,-8 0 0,3 2 0,1-1 0,-2 5 0,1-5 0,-2 5 0,2-3 0,0 0 0,2-1 0,-6 1 0,4 3 0,-3-3 0,1 1 0,7 1 0,-5 16 0,-7-28 0,7 28 0,-7-20 0,7 20 0,-5-21 0,5 21 0,-11-24 0,11 24 0,-12-27 0,10 11 0,-3 1 0,-4-1 0,4 0 0,5 16 0,-16-25 0,16 25 0,-13-21 0,13 21 0,-16-21 0,16 21 0,-12-17 0,12 17 0,-12-18 0,12 18 0,-13-18 0,13 18 0,-10-17 0,10 17 0,-9-16 0,9 16 0,-9-17 0,9 17 0,-14-18 0,14 18 0,-14-18 0,14 18 0,-12-24 0,12 24 0,-18-27 0,7 12 0,1-1 0,-3 0 0,13 16 0,-17-28 0,17 28 0,-25-25 0,25 25 0,-23-23 0,23 23 0,-18-21 0,18 21 0,-21-24 0,21 24 0,-23-25 0,23 25 0,-19-21 0,19 21 0,-20-19 0,20 19 0,-24-18 0,24 18 0,-20-17 0,20 17 0,-19-20 0,19 20 0,-27-23 0,27 23 0,-28-24 0,28 24 0,-30-23 0,30 23 0,-25-19 0,25 19 0,-26-18 0,26 18 0,-25-18 0,25 18 0,-24-17 0,8 6 0,-6-1 0,5 0 0,-3 1 0,-1-1 0,0-2 0,-2 0 0,-3 0 0,1 3 0,2 1 0,-4-1 0,3 1 0,-4-3 0,1 3 0,1-1 0,-1 1 0,-1-3 0,0 1 0,3 1 0,-2 1 0,4 1 0,-3 2 0,0 0 0,3 2 0,-2 1 0,2 1 0,-2-1 0,2 3 0,2-3 0,0 2 0,3-1 0,1 1 0,17 2 0,-30-7 0,14 3 0,16 4 0,-27-5 0,11 3 0,-7-1 0,2-1 0,-4-1 0,-1 2 0,-2-1 0,0 1 0,-1-3 0,3-1 0,-1 4 0,-3-4 0,-1 0 0,2 0 0,-1-2 0,0 2 0,0 0 0,-3-2 0,1 2 0,2 0 0,0 0 0,0 0 0,0 2 0,0-2 0,-2 0 0,0 3 0,2-1 0,0 1 0,2-1 0,-2 2 0,4-1 0,-6 0 0,4 1 0,-1-1 0,3 1 0,-2 1 0,-1 0 0,-2 1 0,-1-1 0,0 0 0,-1 0 0,4 1 0,-1-1 0,-1-2 0,0 1 0,0-1 0,-1 1 0,4 1 0,-2 0 0,-2-1 0,-2 1 0,1 0 0,-1 1 0,3 2 0,-1-2 0,-2 1 0,6-2 0,-4 0 0,4-1 0,1 1 0,-3-2 0,-1 2 0,4 1 0,-1-1 0,0 0 0,-1 4 0,-1-2 0,2 2 0,7-1 0,0-1 0,0 0 0,0 2 0,3-4 0,0 2 0,18 0 0,-24-1 0,24 1 0,-23 1 0,23-1 0,-23 0 0,23 0 0,-20 6 0,20-6 0,-23 7 0,23-7 0,-26 10 0,26-10 0,-27 11 0,27-11 0,-28 12 0,10-5 0,1-2 0,-6 1 0,5 1 0,-3 0 0,0 0 0,0 0 0,-4 0 0,4 0 0,0 0 0,-1 0 0,5-2 0,1-1 0,-2-1 0,-1-3 0,1 2 0,0-4 0,1 4 0,1-2 0,-4 0 0,1 2 0,-4 0 0,2 1 0,2 2 0,-4 1 0,1-1 0,3 0 0,-2 0 0,0-3 0,3 2 0,-1-4 0,1 0 0,0 1 0,-3-1 0,-4 2 0,2 2 0,-1 1 0,-1 2 0,-2 2 0,1 0 0,1-2 0,2-2 0,2 0 0,0-1 0,3-1 0,2-3 0,-1 0 0,1 0 0,16 0 0,-27-2 0,27 2 0,-23 4 0,23-4 0,-21 2 0,21-2 0,-19 3 0,19-3 0,-18 5 0,18-5 0,-17 8 0,17-8 0,-27 7 0,11-4 0,-1 2 0,-1 2 0,-2 2 0,-2 2 0,-5-1 0,4 3 0,0-1 0,0 2 0,4 0 0,-1-4 0,3 1 0,1-4 0,16-7 0,-25 11 0,25-11 0,-21 7 0,21-7 0,-21 1 0,21-1 0,-25 4 0,25-4 0,-19 7 0,19-7 0,-20 12 0,20-12 0,-23 11 0,23-11 0,-16 12 0,16-12 0,0 0 0,-17 14 0,17-14 0,0 0 0,0 0 0,-16 2 0,16-2 0,0 0 0,0 0 0,-18-11 0,18 11 0,-14-21 0,14 21-22,-7-26-19,-5 5-2,-4 1 2,-5-2-2</inkml:trace>
    <inkml:trace contextRef="#ctx0" brushRef="#br1" timeOffset="-30499.0271">4031 448 7,'0'0'10,"-16"-4"-1,16 4 0,0 0 2,0 0 1,-4-17 1,4 17 1,0 0-3,0 0-1,0 0 0,0 0-2,0 0-2,0 0-1,0 0-1,0 0 0,0 0-2,0 0 1,0 0-1,0 0 0,0 0 0,0 0 0,20-11-1,-20 11 0,21-7 0,-21 7 0,28-7 1,-12 2-1,0 1 1,1-5 0,5 2 1,-1-3-1,2-1 0,-6-1 0,5 3-1,-22 9 1,30-16-1,-30 16 0,26-10 0,-26 10-1,20-5 1,-20 5-1,0 0 1,22-4-1,-22 4 0,20-7 1,-20 7-1,23-17 0,-23 17 1,25-22-1,-25 22 0,26-21 1,-26 21-1,26-19 1,-26 19-1,25-12 0,-25 12 0,27-9 1,-27 9-1,26-12 0,-10 6 0,0-2 1,0-1-1,3 0 0,1 0 0,-1-3 1,2 3-1,0 0 0,1 1 1,-1 1-1,4 0 1,-6-1 0,6 1 0,-2-1-1,0-1 1,-1 0-1,5 0 1,-1-1 0,3-1 0,-3-1 0,1 1-1,1 1 1,-2 1 0,-1 0 0,0 4-1,-2 0 1,-2-1-1,2 3 0,0-2 1,2-1-1,1 3 0,2-4 0,0 2 0,4-2 1,0 0-1,-2-2 0,2 2 1,-4 0-1,2 1 1,-2 3 0,-1-1 0,-6-1-1,2 5 1,-2-2-1,2 2 1,-2 0-1,0-1 1,4-1-1,-2 0 0,4-3 1,1 3-1,2 0 0,-4-1 1,3 1-1,-5 0 1,1-1-1,1 3 1,-3-4-1,4 2 1,-4-3 0,-2 0 0,0 0-1,2 1 1,-5 1-1,-1 3 1,-1-2-1,-16 2 0,29 3 1,-29-3-1,31 4 0,-8-2 1,0-4-1,5 0 0,6-3 1,1 0-1,1-2 1,2 1-1,-2 3 0,-3-1 1,-1 4-1,-5 0 0,-8 2 0,-1 0 1,-3 1-1,-15-3 0,29 9 0,-29-9 0,24 7 0,-24-7 0,27 5 0,-27-5 0,30 9 0,-30-9 1,28 11-1,-28-11 0,27 7 1,-11 2-1,1-4 1,1 2-1,-1 0 1,3-2 0,-2 2-1,1 0 1,2 0-1,4 2 0,-4-2 1,2 0-1,-2 0 0,-1-2 0,-1 1 0,2-1 1,-5 0-1,0 0 0,-16-5 1,28 7-1,-28-7 1,28 7-1,-28-7 1,30 9-1,-30-9 1,27 9-1,-27-9 1,26 7-1,-26-7 0,30 7 0,-12-3 0,-2-1 1,0-1-1,2 1 0,-1-1 0,4 3 0,-1-1 0,-3 1 0,5 1 0,-5-1 0,3 0 0,-1 0 0,2-1 0,0 1 0,-1 0 0,1-3 0,-5 2 0,2-1 0,-1-1 0,3 0 0,1-2 0,-5 0 0,3 0 0,-1 0 0,-1-2 0,3 2 0,-2-2 1,-1 2-1,-17 0-1,30 2 2,-30-2-1,27 0 0,-11 2 0,1 1 0,1-1 0,-2 0 0,0-1 0,1 1 0,1-2 0,0 2-1,-1-2 1,-17 0 0,25 0 0,-25 0 0,18-2 1,-18 2-1,17 4 0,-17-4 0,0 0 0,23 12 0,-23-12 0,21 14 1,-21-14-1,25 14 0,-25-14 0,23 12 0,-23-12 0,21 13 0,-21-13 0,16 10 0,-16-10 0,0 0 0,20 21 0,-20-21 0,10 23 0,-10-23 0,9 28 0,-2-12 1,-7-16-1,14 28 0,-14-28 0,12 25 0,-12-25 0,0 0-1,20 17 1,-20-17 0,0 0 0,0 0 0,14 16 0,-14-16 0,0 0 0,11 16 0,-11-16 0,0 0 0,12 23 0,-12-23 0,9 21 0,-9-21 0,9 19 1,-9-19-1,5 18 0,-5-18 0,0 0 0,5 19 0,-5-19 0,0 0 0,5 18 0,-5-18 0,0 17 0,0-17 0,4 23 0,-4-23 1,0 21-2,0-21-1,2 16-3,-2-16-4,0 0-28,0 0-2,14-21 0,-14 21-1</inkml:trace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4:51.1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FE6195-88A1-40B4-84E1-EFE91BFF6A8B}" emma:medium="tactile" emma:mode="ink">
          <msink:context xmlns:msink="http://schemas.microsoft.com/ink/2010/main" type="inkDrawing" rotatedBoundingBox="16283,12178 16703,14639 16205,14723 15785,12263" semanticType="scratchOut" shapeName="Other">
            <msink:sourceLink direction="with" ref="{4A6E1F20-DDD5-4A20-9623-89A43C189FAF}"/>
          </msink:context>
        </emma:interpretation>
      </emma:emma>
    </inkml:annotationXML>
    <inkml:trace contextRef="#ctx0" brushRef="#br0">37 0 33,'0'0'25,"0"0"-2,0 0-1,-2 17-5,2-17-4,0 0-3,-19 11-2,19-11-3,0 0-1,-18 11-1,18-11 0,0 0 1,-3 15-2,3-15 0,0 0 0,14 23 0,-14-23 0,16 14 0,-16-14-1,15 14 0,-15-14 0,0 0 0,20 14-1,-20-14 1,0 0 0,19 21 0,-19-21-1,14 23 1,-14-23-1,18 27 1,-18-27-1,21 28 1,-21-28-1,18 24 1,-18-24-1,21 20 1,-21-20-1,21 16 1,-21-16-1,20 17 0,-20-17 1,21 21-1,-21-21 1,21 21-1,-21-21 1,21 27 0,-21-27-1,21 22 1,-21-22 0,18 22-1,-18-22 1,18 21 0,-18-21 0,14 17-1,-14-17 1,10 20 0,-10-20-1,13 21 1,-13-21-1,12 22 0,-12-22 0,14 25 1,-14-25-1,14 25 0,-14-25 1,18 26-1,-18-26 0,18 25 1,-18-25-1,12 24 0,-12-24 1,12 23-1,-12-23 0,13 21 0,-13-21 0,9 20 0,-9-20 0,10 17 1,-10-17-1,11 19 0,-11-19 0,10 20 0,-10-20 0,11 19 1,-11-19-1,12 25 0,-12-25 0,13 24 1,-13-24-1,10 28 0,-10-28 1,14 27-1,-14-27 0,14 26 0,-14-26 1,15 23-1,-15-23 0,14 21 1,-14-21-1,10 25-2,-10-25 3,6 26-3,-6-10 3,5 0-3,-5-1 2,0 1-1,0-16 1,0 30 0,0-30 1,3 30-1,-3-14 0,2 0 0,-2 1 0,0-1 0,2 2 1,3-3-1,-5 1 0,2 0 0,-2-16 0,4 30 0,-4-30 0,3 30 1,-3-30-1,0 31 0,0-11 0,0-1 0,0 4 0,-5-2 1,3-2-1,0 4 0,0-5 0,1 1 0,-1-1 0,-3-1 0,5-17 0,-4 30 1,2-14-1,6 0 0,-8 1 0,4 1 0,0-2 0,0-1 0,0-15 0,4 29 0,-4-29 0,-4 26 0,4-26 1,0 28-1,-7-12 0,7 0 0,-5 0 0,1 1 0,4 1 1,-1-3 0,1-15-1,-4 29 1,4-29 0,0 24 0,0-24 0,5 25-2,-5-25 1,0 26-1,0-26 1,-1 28-2,1-28 2,-4 28-1,4-28 1,-7 28 0,7-28 0,-9 23 0,9-23 0,-3 18 0,3-18 0,-4 17 0,4-17 0,-3 16 1,3-16-1,-6 16 0,6-16 0,-7 18 0,7-18 0,-8 21 1,8-21-1,-13 23 0,13-23 0,-10 22 0,10-22 0,-9 20 0,9-20 0,-9 17 0,9-17 0,-5 16 0,5-16 0,-6 18 0,6-18 0,-10 16 0,10-16 1,-7 15-1,7-15 0,0 0 0,-11 20 0,11-20 0,0 0 0,-7 15 1,7-15-1,0 0-1,-7 16 1,7-16 0,0 0 0,0 0 0,-9 16 0,9-16 0,0 0 0,0 0 1,0 0-1,0 0 0,-14 18 0,14-18 0,0 0 0,0 0 0,-16 21 1,16-21-1,0 0 0,-18 19 0,18-19 0,-8 16 0,8-16 0,0 0 0,-11 17 0,11-17-1,0 0 0,0 0-2,0 0-2,0 0-10,-12-17-22,12 17 0,0 0 0,-18-19 0</inkml:trace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4:42.3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F9E151-D728-4BBA-BFEA-183398046B04}" emma:medium="tactile" emma:mode="ink">
          <msink:context xmlns:msink="http://schemas.microsoft.com/ink/2010/main" type="inkDrawing" rotatedBoundingBox="14685,12335 20201,11551 20689,14982 15173,15767" semanticType="9" shapeName="Other">
            <msink:sourceLink direction="with" ref="{AD98C23B-16E7-4997-8228-95036D866F13}"/>
            <msink:sourceLink direction="with" ref="{9B79A668-CB7B-4196-B186-5D3AA60F0A8F}"/>
            <msink:sourceLink direction="with" ref="{4A6E1F20-DDD5-4A20-9623-89A43C189FAF}"/>
            <msink:sourceLink direction="with" ref="{06283D95-3409-4E95-B15B-CA790730AFBB}"/>
          </msink:context>
        </emma:interpretation>
      </emma:emma>
    </inkml:annotationXML>
    <inkml:trace contextRef="#ctx0" brushRef="#br0">848-2 0,'0'0'9,"-18"2"0,18-2 2,0 0 0,0 0 0,-18 8 0,18-8-1,0 0 0,-19 18 1,19-18-2,-20 16-1,20-16-1,-24 23-1,13-8 0,-6 1 0,6 5-1,-7-1 0,2 4-1,-3-1 0,3 5 0,-7-3-1,7 5 0,-3-2 0,3 0-1,-3-2 1,4 2-1,1-1-1,4-1 0,-3 4 0,3 0 0,-1-2-1,-5 4 1,2-1 0,-2 3 0,2-3-1,-5 4 2,-1-5-2,1 2 2,-4-2-2,7 1 1,-3-2 0,1 2-1,-1-3 1,3 0 0,2 4-1,-1-2-1,3 0 1,1 1-1,-1-3 2,3 4-2,-1-2 1,-1 3 0,-1-4 0,1 4 1,-3-1-1,2-1 1,-2 1-1,1-1 1,1 3-1,1-3 1,1-1-1,1 5 1,0-3 0,2 1 0,0 1-1,0 1 1,2-2 0,1 3-1,-1 0 0,3-4 1,0 0-1,0 1 1,2-3-1,0-2 1,2-2 0,2 3 0,-1-1 0,3 3-1,-1-1 1,2 4-2,0-3 2,4 3-2,-3-3 2,3 3-3,0-6 2,-1 0 1,3-2-1,1 0 0,-2 1 1,2-1-1,-2-1 1,1-1-1,-1-3 1,1 2 0,-1 0-1,0-2 1,-1 2-1,-1-2 1,3 2 0,-3 2-1,4-1 1,1 4 0,-3-3-1,4 1 1,-4-1 0,4 1 0,2-5 0,1 4-1,1-6 1,3-1-1,-1-1 0,1 1 1,4-2-1,1 0 0,-1-1 1,1 3-1,0-2 0,0 1 0,1-1 1,-1 4-1,0-3 0,0 1 0,2-1 1,0 1-1,0-2 1,2-1-1,2-2 1,5-1 0,-1-1 0,6-1-1,-1-3 1,3 2 0,-2-2-1,2 0 1,-2 4-1,-2-1 0,-5 1 0,0 1 0,-3-2 1,-1 3-2,3-3 2,-1 1-1,0-6 0,2 2 1,1-3-1,0 1 1,1-3 0,5 1-1,-3-1 1,5 0 0,-2-2-1,-2 0 1,2 0-1,4 2 0,2-2 1,-1 0-1,2 0 0,-5 0 1,2 0-1,3-2 0,-3 2 0,-1-2 1,-1-2-1,-4 1 0,-3-1 1,4-3-1,1-5 0,-2 0 1,2-4 0,2-2 0,4-3-1,1 0 1,4-3-1,-1 1 1,3 2-1,4 1 1,5 3-1,-4-2 0,-1 3 1,1-2-1,-2 1 1,0-1-1,0-1 0,-2-4 0,1-4 0,1-1 0,0-3 1,3-1-1,-1 0 0,2-3 1,-3 0-1,-2 0 0,-1-2 1,-2 0-1,4-1 1,2-5-1,0 1 0,2-3 0,-3 1 1,3 1-1,-2 1 0,-2 2 0,-4 3 1,-5 2-1,-7-2 1,1 2 2,-3-4-3,-1 0 0,-4 1 0,1-4 0,-2-4 0,-1 0 0,0-1 0,-6 3 0,-5 0 0,3 0 0,-6 4 0,-3-1 0,-1-1 0,-3-2 0,1-2 0,6-3 0,-2 0 0,-1-5 0,-1-1 0,-1 1 0,2 1 0,-4 0 0,-2 2 0,-6 4 0,-1-1 0,-7 1 0,2-2 0,2-2 0,-4-2 0,0 2 0,4-2 0,-2 1 0,0 4 0,2 2 0,-6 4 0,8 5 0,-9 2 0,3-2 0,-5 2 0,0-2 0,-4-1 0,6 1 0,-2 0 0,0 3 0,3 5 0,-5 2 0,4 6 0,-2 4 0,7 17 0,-16-25 0,16 25 0,-17-16 0,17 16 0,-20-10 0,20 10 0,-16-7 0,16 7 0,-17-4 0,11 20-21,6-16-19,-40 24-3,8-4 2,-2 1-2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33.9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DE4965-2200-494D-8011-83A90620E2F5}" emma:medium="tactile" emma:mode="ink">
          <msink:context xmlns:msink="http://schemas.microsoft.com/ink/2010/main" type="inkDrawing" rotatedBoundingBox="14206,12342 14614,15350 12675,15613 12267,12605" semanticType="callout" shapeName="Other">
            <msink:sourceLink direction="with" ref="{8222CBAD-1311-4028-90EA-2EEEFA46801F}"/>
            <msink:sourceLink direction="with" ref="{8601BB60-4360-434E-AFED-A9269A67C1C6}"/>
          </msink:context>
        </emma:interpretation>
      </emma:emma>
    </inkml:annotationXML>
    <inkml:trace contextRef="#ctx0" brushRef="#br0">1625-9 4,'0'0'19,"-20"1"-1,20-1-1,0 0 0,-10 20-2,10-20-2,0 0-3,-18 15-2,18-15-1,0 0-2,-16 11-2,16-11 0,0 0-1,-14 16 1,14-16-1,0 0 0,-21 12 0,21-12 1,-16 11 0,16-11 0,-18 5-1,18-5 1,-21 2-1,21-2 0,-23 3 1,23-3-2,-25 4 0,25-4 1,-28 9-1,12-2 0,-1 0 0,-1 1-1,0 1 1,1 2 0,-3-1 0,1-3-1,3 2 1,-2-2-1,1-2 1,1 1-1,-2-3 1,18-3-1,-32 7 1,32-7-1,-33 14 1,17-5-1,-2 2 1,1 1-1,-3 2 1,-1 3-1,0 1 1,-2 3-1,0 0 0,0 0 1,0-1-1,0-1 0,2-1 0,0-1 0,1-3 1,1 0-1,-1 0 0,1 0 0,-2 0 0,1 4 0,-1 0 0,-2 1 0,2 2 0,-2-2 0,2 2 0,0-1 0,0-1 0,1-3 0,1 1 0,3-1 0,-4 2-1,5-2-1,-3 3 2,0 2-2,2-2 2,0 2-2,1 1 2,-1-1-2,2-2 2,-2 2 1,2-2-1,-1-1 0,1 1 0,2 1 0,0-3 0,-1 1 0,3 1 0,-1-3 0,2 1 0,0-1 0,9-16 0,-17 28 0,17-28 0,-14 29 0,14-29 0,-14 29 0,6-11 0,0 1 0,1 2 0,-2-1 0,0 3 0,2-2 0,0 0 1,0-4-1,1-1 0,1 0 0,0 0 0,-2 0 0,7-16 0,-11 29 0,4-13 0,-3 4 0,1 2 0,0-1 0,-2 1 0,4-3 0,0 0 0,4 1 0,-1-3 0,4-1 0,2 2 0,0-3 0,-1 3 0,1 1 1,-2 1-1,-2 1 0,-1 0 1,-4 2 0,0 1-1,0-3-1,0 0 1,0-1-1,0-1 1,3-1-1,0-1 1,4 1-2,0-18 1,2 30 2,2-15-1,1 5 0,0-3-1,1 1 2,-1 1-1,2 1 0,-2-3 0,1 2 0,-3-1 0,-1-2 0,0 0 0,-2-16 1,3 30-2,-3-15 2,2 1-1,-2-16 0,5 30 0,-5-30 0,11 28 0,-11-28 0,16 28 0,-16-28 0,17 28 0,-17-28 1,14 30-1,-6-14 1,-3 2-1,0-1 0,0 4 1,1 0-1,-3-3 0,4 3 1,0-3-1,2 3 0,0-6 0,0 3 0,-9-18 1,21 28-1,-12-12 0,-9-16 1,18 26-1,-18-26 0,12 25 1,-12-25 0,9 23-1,-9-23 1,9 17-1,-9-17 1,0 0-1,17 21 1,-17-21-1,16 15 0,-16-15 1,19 17-1,-19-17 0,18 21 1,-18-21-1,18 21 0,-18-21 1,16 18-1,-16-18 1,12 16-1,-12-16 0,0 0 1,19 17 0,-19-17 0,0 0-1,22 16 1,-22-16 0,16 11 0,-16-11-1,0 0 1,22 17 0,-22-17-1,16 11 0,-16-11 1,0 0-1,23 14 0,-23-14 1,0 0-1,21 10 1,-21-10-1,18 4 1,-18-4-1,21 3 0,-21-3 1,25 4-1,-25-4 1,27 5-1,-27-5 0,28 7 0,-28-7 1,26 7-1,-26-7 0,25 5 1,-25-5-1,23 7 0,-23-7 0,21 6 0,-21-6 1,19 7-1,-19-7 0,20 7 0,-20-7 0,18 5 0,-18-5-1,17 7 1,-17-7 0,20 9 0,-20-9 0,19 7 0,-19-7 0,21 7 0,-21-7 0,20 3 0,-20-3 0,17 4 1,-17-4-1,0 0 0,18 5 0,-18-5 0,0 0 0,16 4 0,-16-4 0,0 0 0,16 1 1,-16-1-1,16 2 0,-16-2 0,21 2 0,-21-2 0,21 4 0,-21-4 0,21 3 1,-21-3-1,20 4 0,-20-4 0,15 1 0,-15-1 0,0 0 0,22 2 0,-22-2 0,17 2 0,-17-2 0,18 0 0,-18 0 1,18 0-1,-18 0 0,19 0 0,-19 0 0,18 2 0,-18-2 0,17 1 0,-17-1 0,20 0 0,-20 0 0,16-1 1,-16 1-1,19 0 0,-19 0 0,18 0-1,-18 0 1,16 0 1,-16 0-1,17 1 0,-17-1 0,16 2 0,-16-2 0,0 0 0,21 2 0,-21-2 0,16 2 0,-16-2 0,0 0 0,23 3 0,-23-3 0,18 4 0,-18-4 0,17 3 0,-17-3 0,18 4 0,-18-4 0,20 1 0,-20-1 0,17-1 0,-17 1 0,20-2 0,-20 2 0,17-2 0,-17 2 0,0 0 0,21-3 0,-21 3 0,0 0 0,16-2 0,-16 2 0,0 0 0,16-2 0,-16 2 0,0 0 0,20-2 0,-20 2 0,0 0 0,23-7 0,-23 7 0,19-3 0,-19 3 0,19-4 0,-19 4 0,18-7 0,-18 7 0,21-7 0,-21 7 0,25-10 0,-25 10 1,26-13-1,-26 13 0,27-12 1,-27 12-1,23-12 0,-23 12 0,17-11 1,-17 11-1,0 0 1,20-9-1,-20 9 0,0 0 0,0 0 0,19-10 0,-19 10 0,0 0 0,0 0 0,0 0 0,16-11 0,-16 11 0,0 0 0,0 0 0,16-7 0,-16 7 0,0 0 0,0 0 0,0 0 0,0 0 0,0 0 0,16-7 0,-16 7 0,0 0 0,0 0 0,16-15 0,-16 15 0,0 0 0,0 0 0,16-16 0,-16 16 1,0 0-1,0 0 0,0 0 0,0 0 0,0 0 0,0 0 0,0 0 0,16-7 0,-16 7 0,0 0 0,0 0 0,0 0 0,17-7 0,-17 7 0,0 0 0,0 0 0,0 0 0,0 0 0,0 0 0,0 0 0,16 0 0,-16 0 0,0 0 0,0 0 0,0 0 0,0 0 0,0 0 0,0 0 0,16-4 0,-16 4 0,0 0 0,0 0 0,0 0 0,0 0 0,0 0 0,18 0 0,-18 0 0,0 0 0,16-3 0,-16 3-1,0 0 1,23-11 0,-23 11-1,17-12 1,-17 12 0,16-13 0,-16 13 0,0 0 0,18-12 0,-18 12 0,0 0 0,0 0 0,0 0 0,0 0 0,0 0 0,0 18 0,0-18 0,0 0 0,0 0 0,0 0 0,0 0 0,5 16 0,-5-16 0,0 0 0,0 0 1,0 0-1,0 0 0,0 0-1,0 0-1,0 0-1,0 0-3,-16-22-6,16 22-21,0-17-4,0 17 0,-5-26-1</inkml:trace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47.2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BC8919-7C7A-4388-A11D-511112321CE5}" emma:medium="tactile" emma:mode="ink">
          <msink:context xmlns:msink="http://schemas.microsoft.com/ink/2010/main" type="inkDrawing" rotatedBoundingBox="15162,13497 18799,11627 19964,13892 16327,15762" hotPoints="19327,13771 17625,15474 15922,13771 17625,12069" semanticType="enclosure" shapeName="Circle">
            <msink:sourceLink direction="with" ref="{4A6E1F20-DDD5-4A20-9623-89A43C189FAF}"/>
            <msink:destinationLink direction="with" ref="{D4F302BD-28C1-45A0-8D84-E8C55C49622C}"/>
          </msink:context>
        </emma:interpretation>
      </emma:emma>
    </inkml:annotationXML>
    <inkml:trace contextRef="#ctx0" brushRef="#br0">116 930 24,'0'0'22,"0"0"-2,0 0 0,-19 21-5,19-21-1,-11 16-3,11-16-1,-12 18-2,12-18-2,-13 23-1,13-23-2,-8 24 0,8-24-1,-11 32 1,2-16-2,6 5 2,-3-2-1,5 4 0,-6 0-1,3 3 0,-1-1 1,1 1-1,1 2 0,3 0 0,0-3 0,1 3-1,-1-3 1,2-1 0,2-1-1,-1 0 0,-1-2 1,2 2-1,-1 0 1,-1-2-1,0 0 1,-1 2-1,1-4 1,2 2 0,-1-1-1,-1 1 1,2-4-1,-1 3 1,2-3 0,2 2-1,0 2 1,1-3-2,0 3 2,-2 0-1,1-1 1,-2 1-2,0-4 2,1 1-1,-6-18 0,8 30 1,-8-30-1,2 28 1,-2-28-1,2 24 1,-2-24-1,5 25 0,-5-25 0,4 25 1,-4-25-1,9 22 0,-9-22 0,12 22 1,-12-22-1,9 21 0,-9-21 1,7 21-1,-7-21 0,5 19 0,-5-19 1,9 23-1,-9-23 0,7 24 0,-2-8 0,-5-16 0,14 32 0,-6-16 1,-3 0-1,0-1 0,-5-15 0,16 28 0,-16-28 0,12 23 1,-12-23-1,11 20 0,-11-20 0,12 19 0,-12-19 0,13 19 1,-13-19-1,12 25 0,-12-25 0,12 28 0,-12-28 0,14 28 1,-6-12-1,-8-16 0,15 21 0,-15-21 0,0 0 0,22 21 0,-22-21 0,21 4 0,-21-4 0,17 3 1,-17-3-1,20 7 0,-20-7 0,23 9 0,-23-9 1,19 10-1,-19-10 0,21 13 0,-21-13 0,23 10 0,-23-10 0,25 13 1,-25-13-1,25 8 0,-25-8 0,28 9 0,-12-4 1,-16-5-1,26 11 0,-26-11 0,27 12 1,-27-12-1,26 14 0,-26-14 0,25 11 0,-25-11 0,23 9 0,-23-9 0,25 8 1,-25-8-1,23 9 0,-23-9 1,23 7-1,-23-7 1,24 7-1,-24-7 0,27 9 1,-11-5-1,-16-4 1,31 7-1,-11-6 1,3 3-1,-4-2 1,4-1-1,-3-1 1,1 2-1,-2 0 0,-1 0 1,-2 1-1,0 1 0,0-1 1,-16-3-1,26 6 0,-26-6 0,26 3 0,-26-3 0,29 0 0,-12-2 0,-17 2 0,32-3 1,-12 1-1,-1 0 0,4 1 1,2-1-1,-2-2 0,0 1 0,1-1 0,5 1 0,-1-3 1,4 3-1,-1-2 0,-1-2 0,2 0 0,2 0 0,-1 0 0,-1 1 0,-2 1 1,-2 0-1,-3-1 0,1 1 0,-4 2 0,1-1 0,-1 1 0,-2 1 0,-2-2 0,-1 1 0,-1-1 0,0 3 0,3-3 0,-3 2 0,4 1 0,-3-5 0,6 3 0,0-1 0,4-1 0,1 0 0,-2-1 1,4-1-1,-5 2 0,2-2 0,-3-2 0,1 1 0,2 2 0,-3-1 0,3 0 0,-3-2 0,1 1 0,2 2 0,-1 1 0,1 2 0,-4-6 0,-4 2 0,0 0 0,1 0 0,-3 0 0,5 0 0,-3 0 0,0 0 0,4 0 0,-1 0 0,2-2 0,3-2 0,3 1 0,-4-3 0,1-1 0,-1-2 0,-1 1 1,0-1-1,-1 2 0,-2 0 0,-3 0 0,0 1 0,-3 1 0,0 2 0,0-5 0,0 3 0,-16 12 0,30-26 0,-30 26 1,25-25-1,-25 25 0,24-21 0,-24 21 0,25-19 0,-25 19 0,28-23 0,-12 9 0,4 0 0,1-2 0,3-3 0,-1 1 1,-1 1-1,1 1 0,-6 2 0,-1 0 0,2 1 0,-18 13 0,26-21 0,-26 21 1,27-21-1,-27 21 0,30-30 1,-13 13-1,1 1 2,1-2-2,-3 1 1,-2-1-1,4-1 1,-18 19-1,27-30 0,-27 30 0,23-30 0,-23 30 0,19-30 0,-8 14 0,-11 16 0,21-26 0,-21 26 0,16-28 0,-16 28 0,14-30 0,-5 14 0,1 0 1,1-1-2,1-2 2,0-3-1,-3 1 0,5 0 0,1 5 0,-3-1 0,-2 1 0,-2 0 0,-1 0 0,-7 16 0,14-24 0,-14 24 0,16-32 0,-6 15 0,-3-3 1,0 1-1,2-2 0,2 0 0,-1 1 0,-3-1 0,-1 2 0,-1 0 0,0 1 1,2 1-1,-1-1 0,-1 0 0,0 3 0,-1-1 0,-4 16 0,7-28 0,-7 28 0,7-28 0,-7 28 0,3-29 0,-1 14 0,0-5 1,0 1-1,1-2 0,3-5 0,-5 1 1,3-1-1,-6 3 1,0 2-1,4 3 2,-2 2-2,0 16 2,-3-21-2,3 21 1,-8-17-1,8 17 1,-3-20-1,3 20 0,-5-23 0,5 23 0,-6-22 0,6 22 0,-9-23 1,9 23-2,-5-18 2,5 18-2,-9-17 2,9 17-2,-12-21 2,12 21-2,-9-23 1,9 23 0,-9-23 1,9 23-1,-12-23 0,12 23 0,-12-18 0,12 18 0,0 0 0,-16-21 0,16 21 0,-14-15 0,14 15 0,-13-16 0,13 16 0,-10-18 0,10 18 0,-13-16 0,13 16 0,0 0 0,-16-22 0,16 22 0,0 0 0,-14-23 0,14 23 0,-14-20 0,14 20 0,-10-17 0,10 17 0,0 0 0,-18-23 0,18 23 0,0 0 0,-19-16 0,19 16 0,0 0 0,-16-19 0,16 19 0,0 0 0,-20-23 0,20 23 0,-7-18 0,7 18 0,-12-19 0,12 19 0,-20-19 0,20 19 0,-19-14 0,19 14 0,-26-13 0,10 6 0,16 7 0,-30-14 0,30 14 0,-29-14 0,29 14 0,-30-14 0,14 7 0,1 4 0,-3-3 0,2 5 0,-2-3 0,3 4 0,-3 0 0,0-2 0,2 2 0,16 0 0,-28-1 0,28 1 0,-30-4 0,11 1 0,3 3 0,-4-2 0,4 2 0,-1 2 0,-3-2 1,1 0-1,1 0 0,2 0 0,-1 0 0,17 0 0,-32-4 0,16 2-1,-2-1 1,3-1 0,-1 2 1,0-1-1,16 3-1,-30-4 2,12 3-1,-1-1 0,1 2 0,0-2 0,18 2-1,-31-2 1,15 1 0,0-1 0,-4 0 0,3-1 0,-1 1 0,1 0 0,-6 0 0,1 2 0,-2-1 1,-3-1-1,6 4 0,0-1 0,1-1 0,-1 2 0,2-2 0,-2 0 0,1 0 0,3 0 0,-5 0 0,1 0 0,-4-2 0,6 2 0,-6 0 0,4-1 0,2 1-1,-1 0 1,3-2 0,1 2 0,-2 0 0,1 0 0,1 0 0,0 2 0,-2 1 0,-3 2 0,-7-1 0,-2 3 0,-2 2 0,-2-1 0,-1 3 0,1 1-1,-1 1 2,0-1-2,7-2 1,1 1 0,2-2 0,4 0 0,2-4 0,-1 0 0,1 0 0,1-1 0,-3-1 0,0 3 0,0-1 0,-4 2 0,-3 2 0,-2 0 0,2 3 0,-2-2 0,3 4 0,4 1 0,2-3 0,-2-3 0,2-1 0,5-1 0,16-7 0,-25 7 0,25-7 0,-23 4 0,23-4 0,-28 2 0,28-2 0,-28 5 0,12 2 0,0-2 0,-2 6 0,1-2-1,1 3 1,16-12 0,-23 25 0,23-25-1,-16 17-1,16-17-4,0 0-6,0 0-26,0 0-2,0 0 0,27-3-1</inkml:trace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56.2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F302BD-28C1-45A0-8D84-E8C55C49622C}" emma:medium="tactile" emma:mode="ink">
          <msink:context xmlns:msink="http://schemas.microsoft.com/ink/2010/main" type="inkDrawing" rotatedBoundingBox="16626,15033 16803,12721 16991,12735 16814,15047" semanticType="callout" shapeName="Other">
            <msink:sourceLink direction="with" ref="{EBBC8919-7C7A-4388-A11D-511112321CE5}"/>
          </msink:context>
        </emma:interpretation>
      </emma:emma>
    </inkml:annotationXML>
    <inkml:trace contextRef="#ctx0" brushRef="#br0">-6 2294 0,'0'0'12,"0"0"-1,0 0-1,2 16 0,-2-16 0,0 0 0,0 0 0,0 0 2,0 0-1,16 2-1,-16-2 0,0 0 0,17-11-2,-17 11-1,0 0-1,7-22-1,-7 22-1,7-18-1,-7 18 0,6-23 0,-6 23-1,5-28 2,4 12-2,-6 0 1,4-1-1,-1-2 0,-1 1-1,-1 0 1,1 1-1,-2 1 0,-1-2 0,2 3-1,-1-1 1,-1 0-1,-2 16 0,7-30 1,-7 30-1,12-31 1,-12 31-1,13-34 1,-8 18-1,0-3 1,2 1 0,-1 1-1,1-2 1,-4-1 0,3 4 0,-3-1-1,1 1 1,-1-2-1,1 3 0,-3-1 1,1 0-1,-2-2 0,2 3 0,2-5 1,3 3-1,-2-3 1,0 1-1,-1-2 1,1 2 0,-1-1 0,1 1 0,-3 0 0,-1-1 1,-2 3-1,2-1 1,-2-1-2,4 3 1,-1-2-1,-2 18 1,3-29-2,-1 13 1,-2 16 0,7-28 0,-5 12 0,2 0 1,-3 0-1,-1-3 0,0-2 1,0-2-1,-1-3 0,2 1 1,3-1-1,-4 3 0,0 3 1,0 1-1,2 3 0,-2 16 0,5-26 1,-5 26-1,0-23 0,0 7 1,-4-5-1,4-2 0,2-1 1,-2-1-1,0 1 0,-2-1 0,-1 0 1,3 8-1,-2-1 1,2 18-1,2-24 1,-2 24-1,-4-23 1,4 23-1,-1-25 0,2 9 0,-1 16 0,2-31 1,-2 31-1,2-30 0,-2 30 0,0-26 0,0 26 0,0-22 0,0 22 1,-2-26-1,0 10 0,1-1 1,-3-3-1,4 1 2,0 1-2,-4-1 2,1 3-2,3 16 2,-4-21-3,4 21 2,0 0-1,2-19 1,-2 19-1,0 0 0,-3-25 0,3 25 0,0-23 0,0 23 0,0-26 0,0 26 1,-4-25-1,4 25 0,-2-19 0,2 19 0,0-17 0,0 17 0,-1-21 0,1 21 1,-4-27-1,4 11 0,-2 1 0,-3-1 0,-2 0 1,7 16-1,-14-26 0,14 26 0,-9-16 1,9 16-1,0 0 0,0 0 0,0 0 1,-11-16-1,11 16-1,0 0 1,0 0 0,0 0 0,0-18 0,0 18 0,0 0 0,0 0 0,9-19 0,-9 19 1,0 0-1,2-23-1,-2 23 0,-2-17-1,2 17-2,0 0-2,0 0-8,0 0-22,0 0-3,0 0 0,0 0 1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4:35.3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867624-C5E5-488A-A5C2-E1AB27750A9F}" emma:medium="tactile" emma:mode="ink">
          <msink:context xmlns:msink="http://schemas.microsoft.com/ink/2010/main" type="inkDrawing" rotatedBoundingBox="11127,15162 13571,10847 16278,12380 13835,16695" semanticType="verticalRange" shapeName="Other">
            <msink:sourceLink direction="with" ref="{86B36BAA-E732-4F8B-A9AC-40A42036A647}"/>
            <msink:sourceLink direction="with" ref="{4A6E1F20-DDD5-4A20-9623-89A43C189FAF}"/>
            <msink:sourceLink direction="with" ref="{06283D95-3409-4E95-B15B-CA790730AFBB}"/>
          </msink:context>
        </emma:interpretation>
      </emma:emma>
    </inkml:annotationXML>
    <inkml:trace contextRef="#ctx0" brushRef="#br0">4107 384 1,'-15'-31'19,"15"31"1,0 0-7,-17-18 2,1 6 0,0 5 2,-3 0-2,-1 0-1,20 7-3,-33-9-2,33 9-1,-30-10-2,14 8-1,-4-7 0,20 9-2,-33-12 0,15 6 0,-5-4 0,4 3-1,-8-7 1,4 7-1,-3-6 0,1 6 0,-5-5 0,-2 7 0,1-7 0,-1 6-1,-2-4 1,2 3-1,1-6 0,-1 1 1,-2 0-1,6-2 1,-7 0 0,1 3 0,-5-1 0,-3 5 0,-6-4 1,-3 6-2,-3-2 2,-3 3-2,2-1 0,2 2 0,0-4 0,4 3-1,1-1 1,2 1 0,1 1-1,0 3 0,-2 0 1,-3 3 0,1 1-1,1 3 1,-1-2-1,1 4 1,0 0-1,3-2 0,0 0 0,3 0 1,0-2-1,-2 2 0,1 0-1,-1 0 1,-4 4-1,1 1 1,-3 2-1,-1 4 0,-4 1 1,2 4 0,1 0 0,2 7 1,2-4-1,1 2 1,1-2-1,4 3 0,1-3 0,2 4 0,0-2 0,2-2 0,0 1-1,2 2 1,0 1 0,3 2 0,2 0 0,0-1 0,0 1 0,0-1 0,1 1 0,-1 1 0,0 3 0,0-1 0,-1 2 0,-3 0 1,1-1-1,-1 5 0,2-1 0,-1 1 0,-1-3 0,4 1 0,2-4 0,1 2 0,1-2 0,0 2 0,1 2 0,4-1-1,-2 3 1,-2 1-1,2 4 1,-2-1-2,1 3 2,1 1-2,0-2 3,0 3-1,-2-1 0,2 0 0,2 2 0,0 0 0,1 3 0,1-1 0,1 0-1,1 1 2,1 1-2,0-1 3,2 1-2,1-1 1,1-1 0,3 0-2,0-1 1,2-1 0,2 0 0,1 0-1,3 2 0,1-2 0,0 0 1,1 2 0,3-4 0,0 0 0,1-2 0,0 1 0,2-6 0,0 0 1,2-3-1,0 0 0,0-1 0,1-3 0,1 1 0,-1-3 0,5 0 1,0 1-1,1-3 1,2 1-1,1-2 1,1 0-1,-1-2 0,1 0 0,1 0 0,-3-2 0,-1 1 0,4-3 0,2 1 0,0 1 0,2-1 0,1 1 0,3 1 1,-1-1-1,4 0 0,-1 1 0,-1-1 0,0 0 1,2 1-1,-2 1 1,-1 0-1,2 2 0,-1-6 0,0 3 1,6-1-1,-1-1 1,2-1-1,7-3 1,-2-1-1,3-3 0,0 3 1,0-3-1,1 1 0,1-1 1,-3 1-1,-1-4 0,-1 2 1,0-2-1,1-4 1,1 1-1,0-2 0,0-2 1,2-2-1,-2 0 0,2-1 0,-2-1 1,2-1-1,0 0 0,0-2 0,-2-2 0,-2-1 0,3-3 0,-3-1 0,0-1 0,-5-1 0,-1-4 0,-3 5 0,-3-1 0,-2 2 0,-5 0-2,0 5-1,-23 2-3,36-2-7,-36 2-26,0 0 0,0 0-1,3-16 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3.87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-2390 102 14,'-16'5'27,"16"-5"1,0 0 1,0 0-12,0 0 0,0 0-2,0 0-4,0 0-1,0 0-1,0 0-2,1 17-2,-1-17 0,0 0-2,-16-2 1,16 2-1,-17-2-1,17 2 1,-18-3-1,18 3 0,-28-6 0,28 6 0,-33-13-1,16 6 0,-7-6 0,-3 2 0,-3-5 0,-3 1-1,-4-2 1,0 3 0,0-3 0,0 2 0,2 3 0,4 2 0,2 5 0,5-2 0,1 1 0,5 1 0,1-1-1,17 6 0,-25-11 1,25 11-1,-24-17 0,24 17 0,-24-16 0,24 16 0,-24-18 0,24 18 0,-17-11 0,17 11 0,0 0 0,0 0-1,0 0 1,0 0 0,0 0 0,-17-4 0,17 4 0,0 0 0,0 0 0,0 18 0,0-18 1,2 22-1,-2-22 0,4 31 0,-2-10 0,0 1 0,-2 2 0,0-1 0,2 1 0,-2-3 0,1-1 0,-1-20 0,2 27 0,-2-27 0,0 0 0,0 17 0,0-17 0,0 0 0,0 0 0,-3-17 0,3 17-1,-8-27 1,6 8 0,-3-3 0,-1-5 0,3-4 0,-3 3 0,2 2 0,2 4 0,-1 6 0,3 16 0,0-20 0,0 20 0,0 0 0,24 0 0,-24 0 0,33 3 0,-9-5 0,-2 2 1,6-3-1,-4-1 0,-2 0 0,-2 1 0,-20 3-1,22-11-2,-20-6-4,-2 17-18,0 0-15,7-35 2,-10 17-2,-10-13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20.5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F9DD70-EE17-49DF-88C2-9A4F02660AC5}" emma:medium="tactile" emma:mode="ink">
          <msink:context xmlns:msink="http://schemas.microsoft.com/ink/2010/main" type="inkDrawing" rotatedBoundingBox="14029,12296 14877,12406 14869,12470 14021,12361" semanticType="callout" shapeName="Other">
            <msink:sourceLink direction="with" ref="{8601BB60-4360-434E-AFED-A9269A67C1C6}"/>
            <msink:sourceLink direction="with" ref="{FB66FF9D-F743-4E07-A5C3-2027B81CDD77}"/>
          </msink:context>
        </emma:interpretation>
      </emma:emma>
    </inkml:annotationXML>
    <inkml:trace contextRef="#ctx0" brushRef="#br0">-64 843 7,'0'0'14,"0"0"1,0 0 1,0 0 0,0 0 1,0 0-4,0 0-1,0 0-2,0 0-1,20 13-3,-20-13 0,16 1-1,-16-1 1,24-1-1,-24 1 0,32-6-1,-14 1 2,1 3-3,-1-1 0,0 5-1,-1-4 0,3 5 0,-20-3-1,31 7 0,-31-7-1,29 11 1,-29-11 0,30 10-1,-30-10 1,26 7 0,-26-7-1,25 4 1,-25-4-1,25 0 1,-25 0-1,26-4 1,-26 4-1,25-3 1,-25 3-1,26-2 1,-26 2-1,28 2 0,-28-2 1,29 3-1,-29-3 0,28 2 0,-12-2 1,1-2-1,-1 1 0,0 1 1,0 0 0,-16 0-1,27 10 1,-12-1-1,-15-9 1,25 23-1,-25-23 0,21 23 1,-21-23-1,25 14 0,-7-11 0,-18-3 0,26-3 0,-26 3 0,25-7 0,-25 7 0,19-4 0,-19 4 0,0 0 1,0 0-1,0 0 0,16 7 1,-16-7-1,0 0 0,0 0 0,0 0 0,0 0-1,0 0-1,0 0-2,0 0-1,0 0-3,0 0-5,0 0-9,0 0-9,0 0-2,21-9-1,-21 9 3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6:43.0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98C23B-16E7-4997-8228-95036D866F13}" emma:medium="tactile" emma:mode="ink">
          <msink:context xmlns:msink="http://schemas.microsoft.com/ink/2010/main" type="writingRegion" rotatedBoundingBox="16206,15495 20274,13088 20936,14207 16868,16614">
            <msink:destinationLink direction="with" ref="{5BF9E151-D728-4BBA-BFEA-183398046B04}"/>
            <msink:destinationLink direction="with" ref="{5F218270-C5B2-4A58-88A2-59BA89C0ED20}"/>
          </msink:context>
        </emma:interpretation>
      </emma:emma>
    </inkml:annotationXML>
    <inkml:traceGroup>
      <inkml:annotationXML>
        <emma:emma xmlns:emma="http://www.w3.org/2003/04/emma" version="1.0">
          <emma:interpretation id="{A735866E-6FFF-4D38-AC9A-4CF2D295BC0C}" emma:medium="tactile" emma:mode="ink">
            <msink:context xmlns:msink="http://schemas.microsoft.com/ink/2010/main" type="paragraph" rotatedBoundingBox="16206,15495 20274,13088 20936,14207 16868,16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AA53AA-82E0-4B6E-89A7-5622FF1D6F84}" emma:medium="tactile" emma:mode="ink">
              <msink:context xmlns:msink="http://schemas.microsoft.com/ink/2010/main" type="line" rotatedBoundingBox="16206,15495 20274,13088 20936,14207 16868,16614"/>
            </emma:interpretation>
          </emma:emma>
        </inkml:annotationXML>
        <inkml:traceGroup>
          <inkml:annotationXML>
            <emma:emma xmlns:emma="http://www.w3.org/2003/04/emma" version="1.0">
              <emma:interpretation id="{09B023A2-EA48-4B56-9846-F961518522F0}" emma:medium="tactile" emma:mode="ink">
                <msink:context xmlns:msink="http://schemas.microsoft.com/ink/2010/main" type="inkWord" rotatedBoundingBox="16206,15495 20274,13088 20936,14207 16868,16614"/>
              </emma:interpretation>
              <emma:one-of disjunction-type="recognition" id="oneOf0">
                <emma:interpretation id="interp0" emma:lang="" emma:confidence="0">
                  <emma:literal>☹</emma:literal>
                </emma:interpretation>
                <emma:interpretation id="interp1" emma:lang="" emma:confidence="0">
                  <emma:literal>¥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☺</emma:literal>
                </emma:interpretation>
              </emma:one-of>
            </emma:emma>
          </inkml:annotationXML>
          <inkml:trace contextRef="#ctx0" brushRef="#br0">4198 4149 19,'-8'-18'25,"8"18"2,0 0-7,-19-16-2,19 16-1,-26-26-3,26 26-4,-38-41 0,24 15-3,-10-18-1,4 2-1,-3-9-1,6 0-1,-1 0 0,4 5-1,2 4-1,3 12 0,7 11-2,2 19-2,0 0-7,0 0-19,0 0-3,21 21-3,-21-21 2</inkml:trace>
          <inkml:trace contextRef="#ctx0" brushRef="#br0" timeOffset="642.0367">4807 3917 38,'0'0'24,"0"0"-3,0 0 1,0 0-4,0 0-3,0 0-4,-29-9 0,29 9-3,-19-13 0,19 13-2,-18-31-1,11 6 1,-7-12-2,0 0 0,-6-10-2,3 0 1,-3-4-1,1 5 0,1 4-1,2 3 0,-1 7-1,8 8 0,0 5-1,4 3-3,5 16-4,0 0-16,0 0-13,0 0 2,0 0-2,32 35 2</inkml:trace>
          <inkml:trace contextRef="#ctx0" brushRef="#br0" timeOffset="1423.0809">5486 3514 16,'0'0'24,"-16"-3"1,16 3 0,0 0-9,-26 5-4,26-5-1,-36-2-2,21 7-1,-8-12 1,23 7 0,-34-12 0,34 12-1,-33-31 0,18 13-3,-6-12 0,5 2-1,-7-11 0,4 2-2,-4-1 1,5 3-2,-5-1 0,9 5 0,-2 4-1,6 6 1,-1 6-2,1-3-2,10 18-3,-13-26-9,17 10-21,-4 16 0,2-28-1,-2 28 1</inkml:trace>
          <inkml:trace contextRef="#ctx0" brushRef="#br0" timeOffset="2157.1234">5696 3050 30,'16'-8'29,"-16"8"0,0 0-3,0 0-3,0 0-3,0 0-5,-32 0-3,32 0-4,-17 1 0,17-1-3,-25-10-1,25 10 0,-35-28-2,19 7 0,-5-9 0,-1-5-1,-4-9 0,1 0 1,-1-2-2,1 6 1,0 3 0,2 7 0,4 5-1,1 8 0,18 17-6,-26-13-6,26 13-18,0 0-7,0 0 0,30-1-2</inkml:trace>
          <inkml:trace contextRef="#ctx0" brushRef="#br0" timeOffset="2915.1665">6155 2607 29,'0'0'30,"0"0"3,0 0-1,0 0-10,-33 0-6,33 0-2,-29-10-4,29 10-4,-38-19-1,15 6-1,-9-6-2,4-4-1,-6-3 1,-1-6-2,-4-5 0,4 2 0,-3-2 0,5 6 0,5 1 0,5 7 0,5 5-1,18 18-1,-19-16-5,19 16-9,0 0-19,0 0 0,0 0-1,0 0 1</inkml:trace>
          <inkml:trace contextRef="#ctx0" brushRef="#br0" timeOffset="3666.2097">6381 1920 10,'0'0'28,"0"0"1,0 0 4,0 0-10,-33-22-4,11 20-2,-16-10-3,7 12-4,-21-9-3,9 11-2,-12-8-1,3 6-1,-3-3-1,2 4 0,-2-2-1,9 2-1,9-1 1,4 2-1,8 0-1,5-2-2,20 0-4,0 0-16,0 0-13,22-12 2,-3-2-3,18 7 2</inkml:trace>
          <inkml:trace contextRef="#ctx0" brushRef="#br0" timeOffset="-1229.0701">2291 4289 22,'0'0'26,"0"0"0,0 0-5,0-23-2,0 23-1,4-26-4,-4 26-4,8-44 0,3 18-2,-2-15-2,7 4-1,-4-10-1,4 1-1,0-3-1,3 9 0,-5 3-1,2 7 1,-9 9-2,-7 21 1,15-23-1,-15 23-2,0 0-6,0 0-19,-2 19-8,2-19 1,0 23-1</inkml:trace>
          <inkml:trace contextRef="#ctx0" brushRef="#br0" timeOffset="-600.0343">3292 4351 20,'0'0'26,"0"0"-4,0-18-2,0 18 1,-5-23-3,-2 0-4,7 2-4,-11-16-3,6 4-2,-4-9-2,7 3-1,0-3 1,2 7-2,-1 3-1,2 6 1,5 8-2,-6 18-4,10-17-7,-10 17-18,0 0-1,21 3-1,-21-3 1</inkml:trace>
        </inkml:traceGroup>
      </inkml:traceGroup>
    </inkml:traceGroup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6:47.3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79A668-CB7B-4196-B186-5D3AA60F0A8F}" emma:medium="tactile" emma:mode="ink">
          <msink:context xmlns:msink="http://schemas.microsoft.com/ink/2010/main" type="writingRegion" rotatedBoundingBox="20597,12880 16323,12339 16469,11186 20743,11727">
            <msink:destinationLink direction="with" ref="{5BF9E151-D728-4BBA-BFEA-183398046B04}"/>
            <msink:destinationLink direction="with" ref="{5F218270-C5B2-4A58-88A2-59BA89C0ED20}"/>
          </msink:context>
        </emma:interpretation>
      </emma:emma>
    </inkml:annotationXML>
    <inkml:traceGroup>
      <inkml:annotationXML>
        <emma:emma xmlns:emma="http://www.w3.org/2003/04/emma" version="1.0">
          <emma:interpretation id="{A21635C7-3428-4BC3-BDDE-B0C51BD8186B}" emma:medium="tactile" emma:mode="ink">
            <msink:context xmlns:msink="http://schemas.microsoft.com/ink/2010/main" type="paragraph" rotatedBoundingBox="20597,12880 16323,12339 16469,11186 20743,11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4EC3CC-5785-4941-8E94-E3F6FD0DC897}" emma:medium="tactile" emma:mode="ink">
              <msink:context xmlns:msink="http://schemas.microsoft.com/ink/2010/main" type="line" rotatedBoundingBox="20597,12880 16323,12339 16469,11186 20743,11727"/>
            </emma:interpretation>
          </emma:emma>
        </inkml:annotationXML>
        <inkml:traceGroup>
          <inkml:annotationXML>
            <emma:emma xmlns:emma="http://www.w3.org/2003/04/emma" version="1.0">
              <emma:interpretation id="{7AA87094-0A79-43B0-A220-F90DDC308671}" emma:medium="tactile" emma:mode="ink">
                <msink:context xmlns:msink="http://schemas.microsoft.com/ink/2010/main" type="inkWord" rotatedBoundingBox="20597,12880 16323,12339 16469,11186 20743,11727"/>
              </emma:interpretation>
              <emma:one-of disjunction-type="recognition" id="oneOf0">
                <emma:interpretation id="interp0" emma:lang="" emma:confidence="0">
                  <emma:literal>111111,</emma:literal>
                </emma:interpretation>
                <emma:interpretation id="interp1" emma:lang="" emma:confidence="0">
                  <emma:literal>"1111,</emma:literal>
                </emma:interpretation>
                <emma:interpretation id="interp2" emma:lang="" emma:confidence="0">
                  <emma:literal>"111,</emma:literal>
                </emma:interpretation>
                <emma:interpretation id="interp3" emma:lang="" emma:confidence="0">
                  <emma:literal>"11111,</emma:literal>
                </emma:interpretation>
                <emma:interpretation id="interp4" emma:lang="" emma:confidence="0">
                  <emma:literal>nix,</emma:literal>
                </emma:interpretation>
              </emma:one-of>
            </emma:emma>
          </inkml:annotationXML>
          <inkml:trace contextRef="#ctx0" brushRef="#br0">6556 1017 24,'0'0'27,"0"0"-1,0 0 0,0 0-4,-4-21-4,4 21-1,0 0-3,-16 2-3,-3-6-4,19 4-1,-42 16-2,12 0-1,-13-4 0,3 8 0,-12 1-1,3 3 0,-4-1-1,0 4 0,2-3 0,7 1 0,3-1-2,9-6-1,13 3-6,-6-17-12,8 3-16,17-7 0,0 0-1,0 19 1</inkml:trace>
          <inkml:trace contextRef="#ctx0" brushRef="#br0" timeOffset="880.0504">5848 181 36,'0'0'30,"0"0"3,0 0-6,-16-4-4,16 4-2,0 0-5,-3 18-4,3-18-3,-8 21-2,-7-7-2,6 14-2,-7 2 0,0 10-1,-7 8-1,5 10-1,-8 2 1,-2 5-1,1 0 0,-1-2 1,3-9-2,-1-8-1,10-7-2,-5-22-6,21-17-23,0 0-5,0 0 0,-2-17 0</inkml:trace>
          <inkml:trace contextRef="#ctx0" brushRef="#br0" timeOffset="1710.0979">5098 38 39,'0'0'30,"0"0"1,0 0-4,0 0-3,17 27-3,-17-27-7,-7 24-3,7-24-3,-16 34-3,4-15 0,9 13-2,-6-2-1,-4 7 0,-2 3-1,0 7 0,-2 4-1,4 2 0,-2-4 0,2-5 0,4-3-2,-1-13-1,10 0-4,0-28-6,0 0-25,0 0 2,0-19-1,7-1 1</inkml:trace>
          <inkml:trace contextRef="#ctx0" brushRef="#br0" timeOffset="2515.1439">4367-60 38,'19'5'32,"-19"-5"2,0 0 0,0 0-13,0 0-5,0 0-1,0 0-4,7 21-4,-7-21-2,-7 34 0,2-11-3,5 12 0,-3 3 0,1 6-1,-3 6-1,1 1 1,-1 1-1,1 3 0,2-3-1,-3-2 1,2-6-1,-4-9 0,5-4-2,-5-11-4,12 4-7,-5-24-23,0 0 0,0 0 1,-16-19-2</inkml:trace>
          <inkml:trace contextRef="#ctx0" brushRef="#br0" timeOffset="3279.1875">3758-130 39,'25'7'31,"-25"-7"3,0 0 0,14 30-14,-14-30-5,0 33-1,-11-12-4,15 20-4,-11-3-1,5 11-2,-7 1-1,6 6-1,-3-2 0,5 3-1,1-3 0,1-6 0,1-6-1,2-5 1,3-8-2,-2-7-2,6 0-6,-11-22-16,0 0-11,0 0 2,-4-15-3,4 15 3</inkml:trace>
          <inkml:trace contextRef="#ctx0" brushRef="#br0" timeOffset="4008.2293">3198-2 40,'23'14'30,"-23"-14"3,0 0-9,0 0-6,0 0 0,11 28-2,-11-28-6,2 25-1,-2-25-2,-4 37-2,1-13-1,6 10-1,-1 3-1,3 7 0,-3-1-1,3 10 0,-3-4-1,2 2 1,3-7-2,-2-3 1,-1-8 0,-3-7-2,3-3-1,-4-23-3,9 20-12,-9-20-19,0 0 0,0 0-1,-18-7 1</inkml:trace>
          <inkml:trace contextRef="#ctx0" brushRef="#br0" timeOffset="4750.2716">2333 256 18,'0'0'26,"0"0"3,0 0-5,0 0-2,-15-8-1,15 8-3,0 0-2,-7 22-3,7-22-3,-6 23-2,6-23-3,9 44 0,0-12-1,10 10-1,-1-2 0,5 10-1,0-5 0,7 8 0,-4-7-1,4-1-1,-5-2-3,-9-14-2,7 15-12,-9-12-20,-7-9-3,-2 1 2,-5-24-2</inkml:trace>
        </inkml:traceGroup>
      </inkml:traceGroup>
    </inkml:traceGroup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7-28T14:25:15.58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8E4DDB5-5751-42F5-BB34-6A4F038AA6C1}" emma:medium="tactile" emma:mode="ink">
          <msink:context xmlns:msink="http://schemas.microsoft.com/ink/2010/main" type="writingRegion" rotatedBoundingBox="22490,12162 32204,11894 32261,13985 22548,14254"/>
        </emma:interpretation>
      </emma:emma>
    </inkml:annotationXML>
    <inkml:traceGroup>
      <inkml:annotationXML>
        <emma:emma xmlns:emma="http://www.w3.org/2003/04/emma" version="1.0">
          <emma:interpretation id="{8DA8B9DD-A91E-492A-ADB6-671599261FF7}" emma:medium="tactile" emma:mode="ink">
            <msink:context xmlns:msink="http://schemas.microsoft.com/ink/2010/main" type="paragraph" rotatedBoundingBox="22490,12162 32204,11894 32261,13985 22548,14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39A2BD-A908-478D-96F6-4D75D8B60A5B}" emma:medium="tactile" emma:mode="ink">
              <msink:context xmlns:msink="http://schemas.microsoft.com/ink/2010/main" type="line" rotatedBoundingBox="22490,12162 32204,11894 32261,13985 22548,14254"/>
            </emma:interpretation>
          </emma:emma>
        </inkml:annotationXML>
        <inkml:traceGroup>
          <inkml:annotationXML>
            <emma:emma xmlns:emma="http://www.w3.org/2003/04/emma" version="1.0">
              <emma:interpretation id="{FE4B5956-8570-4D32-8782-BEA2A5870C4C}" emma:medium="tactile" emma:mode="ink">
                <msink:context xmlns:msink="http://schemas.microsoft.com/ink/2010/main" type="inkWord" rotatedBoundingBox="22180,12815 24109,12048 24732,13615 22804,143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-340-373 256 0,'-53'-15'96'0,"53"15"-52"0,-35-8-23 0,17 16 30 16,1 7-14 0,-10 1-3-16,1 16-7 0,-1 7-2 15,-8 16-14-15,-9 39 4 0,0 8 5 16,0 31-7-16,8 8-2 15,1 8-4-15,9 0-2 16,8 0-6-16,9 0 1 16,18-8-5-16,18-24 1 15,17-15-25-15,17-23-10 16,36-17-35-16,18-14-16 16,9-41-51-1</inkml:trace>
          <inkml:trace contextRef="#ctx0" brushRef="#br0" timeOffset="-433.8471">-1425 255 192 0,'-35'0'74'0,"35"7"-40"0,-9-7-22 0,9 0 19 0,0 0-3 16,0 0 3-16,0 8-2 16,9 0 0-16,0-8-16 15,9 0 3-15,8 0 2 0,9 0-4 16,9 0 2-16,9 0-3 16,0 0 0-16,9 8-5 15,-18 0 0-15,0 8 1 16,-9-1 2-16,1 1 6 15,-10 23 3-15,-8 8 3 16,-9 0 1-16,-9 16-7 16,0 7 0-16,-18 1-8 15,-8 0-3-15,-19-1-3 0,1-7 0 16,-9-8-2-16,1-8-1 16,7-8-2-16,1 0-1 15,0-15-20-15,9-9-10 16,8-7-25-16,1-8-9 15,17-8-30-15,0 0-12 16</inkml:trace>
          <inkml:trace contextRef="#ctx0" brushRef="#br0" timeOffset="-819.9459">-1222 200 184 0,'-26'-8'71'0,"17"16"-38"0,-9-8-14 16,1 8 21-16,-1-1 2 16,0 1 4-16,1 8-3 15,8 0 0-15,0 7-23 16,0 1 10-16,0-1 7 0,18 32 11 15,0 23-17 1,0 1-8-16,0-9-7 16,0 9-3-16,8-9-5 15,1-7 0-15,-9-16-5 0,0-8-2 16,-1 1-3 0,1-9 1-16,0-15-15 0,0-9-4 15,0-7-34-15,-1-23-13 16,1-8-25-16,0-17-7 15,-9 1-40 1</inkml:trace>
          <inkml:trace contextRef="#ctx0" brushRef="#br0" timeOffset="-12987.0352">-507 121 188 0,'0'0'71'0,"0"8"-38"0,0-8-12 16,0 0 25-16,0 0 5 15,0 0 4-15,0 0-4 16,0 0 1-16,0 0-29 0,0 0 5 0,0 0 0 16,0 0-9-1,0 8-1-15,8 8-1 0,1-8-2 16,9 7-1-16,17-7-1 16,0 0-3-16,10-8-1 15,7 0-1-15,10-8 2 16,9-8-5-16,-1-7-3 15,1-1-1-15,-9 1 1 16,-9-1-1-16,-9 1-1 16,-9-1-2-16,0 9-1 15,0 7-18-15,-8 0-9 16,-1 0-24-16,1 0-9 16,-10 8-28-16,1 0-12 15,0 0-40 1</inkml:trace>
          <inkml:trace contextRef="#ctx0" brushRef="#br0" timeOffset="-13464.6834">13 35 176 0,'-9'-16'66'0,"9"16"-36"0,0-7-9 0,0 7 22 16,0 0-1-16,0-8 1 15,9 0-1-15,-9 8-2 16,0 0-21-16,0 0 8 0,0 0 4 0,0 0 1 15,0 0 1-15,0 0-10 16,0 16-1-16,0 7-2 16,0 1 2-16,0 15-1 15,0 0-1-15,0 8-2 16,0 8-1-16,0 8-1 16,0 7 0-16,9 16-6 15,-9-7-2-15,0 7-2 16,0-15 1-16,0-1-6 15,0-7-1-15,0-16 0 16,0-8 0-16,0 0-7 16,0-15 0-16,0-1-21 0,-9-15-9 15,9-8-39-15,0-15-16 16,0-17-33-16,-9-7-14 16,0-16 4-1</inkml:trace>
        </inkml:traceGroup>
        <inkml:traceGroup>
          <inkml:annotationXML>
            <emma:emma xmlns:emma="http://www.w3.org/2003/04/emma" version="1.0">
              <emma:interpretation id="{5B94A3A3-5BDC-406F-8062-A04528EE9811}" emma:medium="tactile" emma:mode="ink">
                <msink:context xmlns:msink="http://schemas.microsoft.com/ink/2010/main" type="inkWord" rotatedBoundingBox="24658,12102 27020,12037 27073,13952 24711,140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240.4724">1054 12 168 0,'8'-8'66'0,"-8"8"-36"0,0 0-7 0,0 0 24 16,0 0-2-16,0 0 0 15,0 0-7-15,0 0-3 16,-17 8-20-16,-1-1 0 0,-8 1-1 0,-1 0 4 16,-8 0 3-16,0-8-2 15,-1 8-2-15,10-8 2 16,0 8 0-16,8-8-4 16,0 7 1-16,1 1 2 15,-1 0 3-15,9 8-5 16,0 0-1-16,1 7-9 15,8 1-2-15,0-1 0 16,0 1 2-16,0-9-1 16,8 1 0-16,1 0-1 15,-9-1 0-15,9 1 0 16,0 0 0-16,0-1-2 0,-1 1 1 16,10 8-2-1,9-9-1-15,-1 1 3 0,0 0 0 16,1 15-1-16,-1 8 1 15,1 0 0-15,-1 1 1 16,-8 7-2-16,0-8 1 16,-1 8 0-16,-8-16 1 15,0 1 0-15,0-9 2 16,-9 1-3-16,0-1-2 16,-9 1 2-16,-9-9 2 15,1 1-2-15,-10 7-2 16,1 1-3-16,-10-24 1 15,1 16 1-15,0-16 0 16,0 8-7-16,-1-8-3 0,10 7-16 16,8-14-9-16,1-1-21 15,17-8-7-15,0-8-24 16,0-7-10-16,8 0-39 16,19-8-38-1,8-1 74-15</inkml:trace>
          <inkml:trace contextRef="#ctx0" brushRef="#br0" timeOffset="-4578.3843">1362-200 176 0,'-8'8'68'0,"8"-8"-36"0,0 8-18 0,0-8 20 15,0 0-6-15,0 0-2 16,0 0 5-16,-9 7 5 16,0 1-19-16,0 16 8 0,0-9 3 15,9 1-2-15,-9 0 2 16,9 0-5-16,-8-1 0 0,-1 9-1 16,9-9 1-16,0 1-11 15,0 0-2-15,0-8-4 16,0-1 1-16,9-7-2 15,-9 0 2-15,8-7-4 16,1-9-2-16,9-8 0 16,0 1 1-16,-10-1-1 15,10 9 2-15,0-1-4 16,-10 0 0-16,1 8 1 16,0 1 2-16,0-1-1 0,0 8 2 15,0 0 2-15,-1 8 2 16,-8-1-1-16,0 9-1 15,0 0-1-15,0 7 0 16,0 9 0-16,0-1 0 16,0-7-5-16,9-1-1 15,-9-7-13-15,0-1-2 16,0-7-12-16,0-8-4 16,0 0-15-16,0 0-5 15,0 0-21-15,0 0-5 16,0 0-26-1,0 0-38-15,9 0 49 16</inkml:trace>
          <inkml:trace contextRef="#ctx0" brushRef="#br0" timeOffset="-3993.2798">1565-82 156 0,'-9'0'60'0,"1"0"-32"0,8 0-17 16,0 0 18-16,0 0 0 15,8 0 5-15,1 0-7 16,9 0-2-16,-1 7-14 16,1-7-4-16,0 8-1 0,-1-8-5 15,-8 0-1-15,9 0-20 16,-1 0-9-16,1-8-21 16,9 1-6-16,-1-1-32 15</inkml:trace>
          <inkml:trace contextRef="#ctx0" brushRef="#br0" timeOffset="-4172.7664">1759-247 160 0,'0'-8'63'0,"0"0"-34"0,0 16-5 0,0-8 24 15,0 0-11-15,0 0-1 16,-9 16 3-16,9-1 2 15,-8 1-21-15,-1 0-1 0,0-1 2 16,0 17-12-16,0-9-2 16,0 9 1-16,1-1 3 15,8 8-6-15,-9-7-3 16,9-1-1-16,0-8-1 16,0 1-5-16,-9-8 1 15,9-16-14-15,0 0-5 16,0-8-13-16,0-8-2 15,0-7-15-15,0-1-7 16,0 1-3-16,0 7-1 16,-9 0-11-1</inkml:trace>
          <inkml:trace contextRef="#ctx0" brushRef="#br0" timeOffset="704.9931">1944-576 144 0,'0'-8'55'0,"36"8"-30"0,-19-16-27 0,-8 16 9 0,9 0 1 16,-1 0 3-16,-8 0 13 16,0 0 10-16,0 0-18 15,0 0 16-15,0 8 7 0,-1 8 4 16,1-9 4-16,26 17 11 15,10 15-27 1,-1 8-10-16,9 8-9 16,-9 8-1-16,-9 23 7 15,-9 24 3-15,-8 0-2 16,-18 7 1-16,-9 16 0 0,-17 1 0 16,-10-1-5-16,1-15-1 15,-9-17-4-15,-18 1 1 16,1 0-8-16,-1 0-4 15,0-8-29-15,9-7-10 16,0-9-62-16,9-23-26 16</inkml:trace>
          <inkml:trace contextRef="#ctx0" brushRef="#br0" timeOffset="-3661.7927">2059-200 248 0,'-26'0'93'0,"26"8"-50"0,0 0-26 0,0-8 27 15,0 7-5-15,-18 17-1 0,9-8-8 16,0 7-2-16,1 9-15 16,-1 7-3-16,0 0 0 0,0 8-6 15,9 0 0-15,0 0-2 16,9-8-2-16,0-7-15 15,0-1-5-15,-1-8-19 16,1-7-7-16,18-16-102 16,-1-16 15-1</inkml:trace>
          <inkml:trace contextRef="#ctx0" brushRef="#br0" timeOffset="-2295.7216">2694 404 156 0,'0'-32'60'0,"0"32"-32"0,0 0-9 0,0 0 23 16,0 0-8-16,0 0 0 16,0 0 1-16,0 0 2 15,0 0 15 1,0 0-28-16,0 0 3 0,0 0 1 16,0 16-3-16,-9 7 3 0,0 9-7 15,1-1-1-15,8 0-7 16,0 1 0-16,0 7-6 15,0-8-2-15,0 1 2 16,0-1 0-16,0-7 1 16,0-1 0-16,8 1 0 15,1-9 2-15,0 1-3 16,9-8-2-16,-1 0 0 16,10-8-1-16,-1 0-2 15,1-8 1-15,-1-8 2 16,1-7 2-16,8-9-3 15,-9 1-3-15,1-8 0 16,-1-8 1-16,1 8 1 0,-10-1 1 16,1 1 0-16,-9 8 0 15,0-1-2-15,-1 9 1 16,-8-1-2-16,0 1-1 16,0 7 1-16,0 1-1 15,0 7-14-15,0 0-5 16,0 0-15-16,0 0-3 15,0 0-32-15,0 8-10 16,0-8-36-16,0-7-77 31</inkml:trace>
        </inkml:traceGroup>
        <inkml:traceGroup>
          <inkml:annotationXML>
            <emma:emma xmlns:emma="http://www.w3.org/2003/04/emma" version="1.0">
              <emma:interpretation id="{F56FFC37-58EB-4894-95CD-4D5322F13897}" emma:medium="tactile" emma:mode="ink">
                <msink:context xmlns:msink="http://schemas.microsoft.com/ink/2010/main" type="inkWord" rotatedBoundingBox="27629,12520 30389,12444 30423,13682 27663,137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96.7974">3682 90 216 0,'-27'-8'82'0,"27"8"-44"0,9-8-14 16,-9 8 27-16,18-8-9 15,-1 1 1-15,10-9-10 0,-1 0-3 16,10 1-16-16,-1-1 4 15,9 8 5-15,9 8-6 0,0 8-2 16,0 15-2-16,0 9-1 16,0 7 2-16,-9 8 2 15,-9 0-1-15,0 0 1 16,-8 8 3-16,-18 8 2 16,-9 7-5-16,-9 1-1 15,-18-1-9-15,-8-7-2 16,-18 0-2-16,0-8-2 15,0-16-2-15,18 0-1 16,0 0-16-16,-1-15-7 16,1-1-18-16,9 1-7 15,-1-1-24-15,18-15-10 16,9-8-14-16,9-15-6 0,9-17-6 16</inkml:trace>
          <inkml:trace contextRef="#ctx0" brushRef="#br0" timeOffset="1645.8657">3858 114 220 0,'9'-24'82'0,"0"8"-44"0,-9 8-20 0,0 8 25 16,0 0 2-16,0 0 3 16,0 8-4-16,0 16-3 15,0-1-22-15,0 17 6 0,0 7 5 16,0 15-7-16,0 17-1 15,0-1-11-15,0 0-2 16,0 1-7-16,0-1-2 16,0-7 0-16,-9-24 0 15,9 0-14-15,0-16-5 16,0-7-23-16,0-24-68 16,0-24 3-16,0-23-40 15</inkml:trace>
          <inkml:trace contextRef="#ctx0" brushRef="#br0" timeOffset="2537.9885">5049-177 168 0,'9'-7'66'0,"-18"7"-36"0,9 0 0 0,0 0 26 16,0 0 0-16,0 0 4 16,-18 7-16-16,1 1-6 0,-1 16-22 15,-9-1 3-15,-8 9 4 0,-9 23 1 16,0 23 3-16,-9 0-11 15,0 16-2-15,9 8-8 16,0 0-2-16,9 16-2 16,8-16-2-16,18-16-4 15,9-8 0-15,0-15-9 16,18 0-2-16,17-16-12 16,1-8-5-16,8-8-21 15,9-15-8-15,-9-16-32 16,9-8-11-16,-9-15-5 15</inkml:trace>
          <inkml:trace contextRef="#ctx0" brushRef="#br0" timeOffset="3153.2068">5146 262 304 0,'0'0'115'0,"-9"0"-62"0,9 0-42 0,0 0 28 16,0 8-10-16,0 0 0 16,9 0-14-16,0 0-4 15,0 0-7-15,8 0-3 0,1-1 0 16,8-7-1-16,1 0 0 15,8 0 4-15,0 0 2 16,9-7 0-16,0 7 1 16,9 0-2-16,9-8 0 15,-9 0-8-15,9-8 0 16,0 0-26-16,-10-7-8 0,1-1-23 16,0 9-8-16,-17-1-27 15,-1 0-12-15,-9 9 13 16</inkml:trace>
          <inkml:trace contextRef="#ctx0" brushRef="#br0" timeOffset="2855.5813">5384 200 252 0,'9'0'93'0,"-9"8"-50"0,9-1-39 0,-9 1 21 16,0 8-3-16,8 0 4 16,1 7 1-16,0 1 1 0,-9 7-15 15,9 16-6-15,-9 0 0 0,0 16-2 16,0 0 2-16,0-9-6 15,0 1-1-15,0-8-13 16,0 0-7-16,0-15-16 16,0-9-7-16,-9-7-28 15,0-32-76 1</inkml:trace>
          <inkml:trace contextRef="#ctx0" brushRef="#br0" timeOffset="4023.8163">6363 121 188 0,'9'-7'71'0,"0"-1"-38"0,-1 0-14 16,1 8 23-16,0-8-6 0,0 0-1 16,-9 0 7-16,0 0 3 15,0 1-24-15,0 7 6 0,-18 0 3 16,1 7-1-16,-10 9 1 16,10 8-2-16,-10-1 0 15,1 9-2-15,-1-9-1 16,1 1-12-16,8-1-5 15,0 1-5-15,10-9 0 16,-1 1-4-16,9 0-2 16,0-1 4-16,9 1 1 15,-1 0 0-15,1 7-2 16,0 1 3-16,9-1 0 16,8 9-1-16,1-9-2 15,-1 8 3-15,1 9 0 16,-1-1 3-16,-8-8 1 0,-10 1-1 15,1-1 1-15,-9-8-4 16,-9 9 0-16,1-9-1 16,-10-7 1-16,0 0-9 15,1-8-1-15,-1-8-25 16,9 0-11-16,0-8-38 16,1-8-16-16,-10 0-23 15,0 1-8-15,1-1 7 16</inkml:trace>
        </inkml:traceGroup>
        <inkml:traceGroup>
          <inkml:annotationXML>
            <emma:emma xmlns:emma="http://www.w3.org/2003/04/emma" version="1.0">
              <emma:interpretation id="{DF2F99BC-9085-4DB0-94DB-5E4E872A072E}" emma:medium="tactile" emma:mode="ink">
                <msink:context xmlns:msink="http://schemas.microsoft.com/ink/2010/main" type="inkWord" rotatedBoundingBox="30701,12458 31052,12448 31058,12684 30707,126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534.0519">6769-208 200 0,'-44'0'77'0,"44"0"-42"0,0 8-6 0,0-8 28 16,0 8-16-16,0 7-6 15,0 9-5-15,0-8 0 16,0-1-16-16,0 1 1 0,0 0 1 0,0-1-6 15,0 1-1-15,0 0-3 16,0-16-1-16,0 0 1 16,0 0 3-16,8-8-4 15,19-8-1-15,-1 1 0 16,1-1 0-16,-10 0-2 16,10 0-2-16,-1 9 5 15,1-1 1-15,-10 0 4 16,1 8 1-16,0 0 3 15,-1 0 4-15,1 8-8 16,0 7-1-16,-1 1-3 16,-8 0-1-16,0 0-6 15,0-1 1-15,0 9-11 0,-9-9-3 16,0 1-6-16,0 0-3 16,0-8-18-16,0-1-9 15,0-7-28-15,0-7-14 16,8-9-43-1</inkml:trace>
        </inkml:traceGroup>
        <inkml:traceGroup>
          <inkml:annotationXML>
            <emma:emma xmlns:emma="http://www.w3.org/2003/04/emma" version="1.0">
              <emma:interpretation id="{FDF695F6-4AE0-4341-98A8-6901AF06B2E0}" emma:medium="tactile" emma:mode="ink">
                <msink:context xmlns:msink="http://schemas.microsoft.com/ink/2010/main" type="inkWord" rotatedBoundingBox="31171,12280 32214,12252 32261,13985 31219,14014"/>
              </emma:interpretation>
              <emma:one-of disjunction-type="recognition" id="oneOf4">
                <emma:interpretation id="interp4" emma:lang="" emma:confidence="0">
                  <emma:literal>t')</emma:literal>
                </emma:interpretation>
                <emma:interpretation id="interp5" emma:lang="" emma:confidence="0">
                  <emma:literal>+1)</emma:literal>
                </emma:interpretation>
                <emma:interpretation id="interp6" emma:lang="" emma:confidence="0">
                  <emma:literal>ty</emma:literal>
                </emma:interpretation>
                <emma:interpretation id="interp7" emma:lang="" emma:confidence="0">
                  <emma:literal>ti)</emma:literal>
                </emma:interpretation>
                <emma:interpretation id="interp8" emma:lang="" emma:confidence="0">
                  <emma:literal>r)</emma:literal>
                </emma:interpretation>
              </emma:one-of>
            </emma:emma>
          </inkml:annotationXML>
          <inkml:trace contextRef="#ctx0" brushRef="#br0" timeOffset="4972.9082">7307-216 200 0,'8'8'74'0,"-8"8"-40"0,9-8-9 0,-9-8 27 0,0 15-2 15,0 9 3-15,0-9-24 16,0 9-9-16,0 7-12 16,0 1-6-16,0-1-1 0,0 0-6 15,0 1-1-15,0-1-15 16,0-7-4-16,0-1-9 16,0-15-2-16,0-8-7 15,-9 0 0-15,9-8-4 16,-8-7 2-16,-1-9-2 15,-9 0 24 1,1 9 37-16,-1-1 29 16,0 0 15-16,9 9 0 0,1-1 2 15,-1 0-33 1,9 8-2-16,0 0-1 0,9 0-7 0,-1 0-2 16,19-8-4-1,-1 0-13-15,1 0-4 16,8 1-13-16,-8-1-5 15,-1 0-5-15,0 0-2 16,-8 0-12-16,0 0-3 16,-9 1-24-1,8 7-41-15,1 7 29 16</inkml:trace>
          <inkml:trace contextRef="#ctx0" brushRef="#br0" timeOffset="5179.5548">7615-177 252 0,'-17'0'93'0,"17"0"-50"0,0 8-33 16,0-8 25-16,-9 16-10 15,0 0 0-15,9-1-10 16,0 9-4-16,0-1-6 16,0 9-4-16,0-1 0 0,0 0-10 15,0 1-2-15,0-9-29 16,0-7-12-16,9 0-17 15,-9-8-7-15,9-8-14 16</inkml:trace>
          <inkml:trace contextRef="#ctx0" brushRef="#br0" timeOffset="5570.2623">7836-388 280 0,'26'-8'104'0,"-17"0"-56"0,18 24-19 0,-10-8 33 0,10 15-1 16,-1 9 0-16,9-1-11 16,9 0-6-16,9 24-25 15,0 31 0-15,-9 8 1 0,-8 16-2 16,-19 8 1-16,-17 15-4 16,-17 8-1-16,-10-15-8 15,-26-1-4-15,-8 0-6 16,-10 1 0-16,0-16-22 15,-8-16-8-15,9-16-45 16,8-23-16-16,18-32-103 16</inkml:trace>
        </inkml:traceGroup>
      </inkml:traceGroup>
    </inkml:traceGroup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6:26.6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777734-12C6-452B-95A9-62E9D77E7C59}" emma:medium="tactile" emma:mode="ink">
          <msink:context xmlns:msink="http://schemas.microsoft.com/ink/2010/main" type="writingRegion" rotatedBoundingBox="17600,13769 14821,17875 10551,14985 13329,10879"/>
        </emma:interpretation>
      </emma:emma>
    </inkml:annotationXML>
    <inkml:traceGroup>
      <inkml:annotationXML>
        <emma:emma xmlns:emma="http://www.w3.org/2003/04/emma" version="1.0">
          <emma:interpretation id="{D2D05AA0-5846-4916-A3F1-BF3C7488B4F4}" emma:medium="tactile" emma:mode="ink">
            <msink:context xmlns:msink="http://schemas.microsoft.com/ink/2010/main" type="paragraph" rotatedBoundingBox="11983,14829 16168,15453 15949,16920 11764,162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B36BAA-E732-4F8B-A9AC-40A42036A647}" emma:medium="tactile" emma:mode="ink">
              <msink:context xmlns:msink="http://schemas.microsoft.com/ink/2010/main" type="line" rotatedBoundingBox="11983,14829 16168,15453 15949,16920 11764,16297">
                <msink:destinationLink direction="with" ref="{74867624-C5E5-488A-A5C2-E1AB27750A9F}"/>
                <msink:destinationLink direction="with" ref="{4E206A40-CBEE-4561-8F77-3D382E3BA01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22CBAD-1311-4028-90EA-2EEEFA46801F}" emma:medium="tactile" emma:mode="ink">
                <msink:context xmlns:msink="http://schemas.microsoft.com/ink/2010/main" type="inkWord" rotatedBoundingBox="11983,14829 16168,15453 15949,16920 11764,16297">
                  <msink:destinationLink direction="with" ref="{94DE4965-2200-494D-8011-83A90620E2F5}"/>
                </msink:context>
              </emma:interpretation>
              <emma:one-of disjunction-type="recognition" id="oneOf0">
                <emma:interpretation id="interp0" emma:lang="" emma:confidence="0">
                  <emma:literal>Tries</emma:literal>
                </emma:interpretation>
                <emma:interpretation id="interp1" emma:lang="" emma:confidence="0">
                  <emma:literal>Trim</emma:literal>
                </emma:interpretation>
                <emma:interpretation id="interp2" emma:lang="" emma:confidence="0">
                  <emma:literal>Triter</emma:literal>
                </emma:interpretation>
                <emma:interpretation id="interp3" emma:lang="" emma:confidence="0">
                  <emma:literal>Iris</emma:literal>
                </emma:interpretation>
                <emma:interpretation id="interp4" emma:lang="" emma:confidence="0">
                  <emma:literal>Trier</emma:literal>
                </emma:interpretation>
              </emma:one-of>
            </emma:emma>
          </inkml:annotationXML>
          <inkml:trace contextRef="#ctx0" brushRef="#br0">-2214 4103 3,'0'0'13,"0"0"-3,0 0 2,0 0 0,-8 17 0,8-17 0,0 0 2,0 0-1,0 0-1,3 18-1,-3-18 0,0 0-2,0 0-1,0 0 0,16-23 0,-16 23 0,25-30-1,-2 14-1,-4-13 0,13 0-2,-4-7 0,9-1-1,0-6-1,4 5 1,-2-4-2,1 3 0,1 2 0,-2 7 0,-4 4-1,-5 8 0,-5 6 1,-4 5-2,-5 9 0,-16-2-2,19 14-5,-19-14-13,0 0-16,-14 30 1,14-30-2,-21 37 3</inkml:trace>
          <inkml:trace contextRef="#ctx0" brushRef="#br0" timeOffset="578.033">-1908 4590 22,'9'-16'22,"-9"16"1,17-18 0,-17 18-3,25-26-3,-14 5-3,8 3-2,-5-12-2,9 7-1,-4-13-1,13 4-2,-7-10 1,12 3-3,-5-8 1,8 8-2,-4-1-1,1 6 0,-6 3-1,1 6 0,-3 6-1,-5 5 0,-4 5-1,-20 9-2,31-7-5,-31 7-19,0 0-10,20 7 2,-20-7-2</inkml:trace>
          <inkml:trace contextRef="#ctx0" brushRef="#br0" timeOffset="1237.0707">-1149 4871 17,'0'0'26,"0"0"0,0 0-3,0 0-6,0 0-1,0 0-3,-4-18-1,1 2-3,3 16-1,0-33 0,7 15-2,-5-15-1,8 0 0,-3-10 0,7 1-2,-1-10 0,6-1-1,2-3 1,2 3-2,-2 0 1,2 9-2,-3 4 1,-1 8-1,-1 9-1,-6 4-1,-12 19-5,14-16-16,-14 16-14,0 0 2,0 0-2,14 18 1</inkml:trace>
          <inkml:trace contextRef="#ctx0" brushRef="#br0" timeOffset="1922.1099">-351 5071 11,'0'0'27,"0"0"-1,8 23 5,-8-23-11,0 0-4,0 0-2,0 0-3,0 0-2,-7-16 0,7 16-1,-7-35-3,4 10 1,-8-12-3,2-5 0,-3-9-1,5-3 1,-4-8-1,4 4-1,2-1 0,3 1 0,2 5-1,4 5 1,1 10-1,0 4-1,6 13-1,-8-7-5,13 14-19,-16 14-10,11-17 1,-11 17-2,0 0 1</inkml:trace>
          <inkml:trace contextRef="#ctx0" brushRef="#br0" timeOffset="-15912.8458">85 4755 16,'0'0'19,"0"0"-1,0 0-7,-16-4-2,16 4-2,0 0 1,0 0-4,0 0-1,0 0-1,16-10 2,-16 10 0,0 0 0,0 0 0,19-2 0,-19 2 0,0 0 0,0 0-1,9 16 1,-9-16-2,0 0 0,0 0 1,19 0-1,-19 0 0,20-14 0,-20 14 0,19-16-1,-19 16 1,21-16-1,-21 16 0,20-12 0,-20 12 0,0 0 0,21-14 0,-21 14 0,0 0 0,23-13 0,-23 13 0,18-12 0,-18 12-1,19-12 1,-19 12 0,23-14 0,-23 14 0,25-13-1,-25 13 1,23-8-1,-23 8 1,22-6-1,-22 6 1,20-5 1,-20 5-1,16-5 0,-16 5 1,0 0-1,21-14 1,-21 14-1,18-14 0,-18 14 1,19-20-2,-19 20 1,23-17-1,-23 17 1,25-12-1,-25 12 0,19-11 1,-19 11-1,18-7 0,-18 7 0,17-2 0,-17 2 1,23-7-1,-23 7 0,23-9 1,-23 9-1,32-10 1,-16 3-1,0-2 1,0 4-1,-16 5 0,32-13 1,-32 13-1,30-10 0,-15 6 0,-15 4 1,27-12-1,-27 12 0,25-10 1,-25 10 0,23-11-1,-23 11 1,21-14 0,-21 14-1,17-12 1,-17 12-1,22-13 0,-22 13 1,19-10-1,-19 10 0,16-9 0,-16 9 0,0 0 0,18-7 0,-18 7 0,0 0 1,0 0-1,17-9 0,-17 9 0,0 0 0,20-14 0,-20 14 0,0 0 0,0 0 1,19-16-1,-19 16 0,0 0 0,0 0 0,0 0 0,16-7 0,-16 7 0,0 0 0,0 0 0,18-7 1,-18 7-1,0 0 0,0 0 0,0 0 0,0 0 0,0 0 1,0 0-1,0 0 0,0 0 0,0 0 0,0 0 0,0 0 0,0 0 0,0 0 0,0 0 0,0 0 0,0 0 0,0 0 0,0 0 0,15-5 0,-15 5 0,0 0 0,0 0 0,0 0 0,0 0 0,18-12 0,-18 12 0,0 0 0,0 0 0,0 0 0,0 0 0,0 0 0,0 0 0,0 0 0,0 0 0,0 0 0,0 0 0,0 0 0,0 0 0,16-11 0,-16 11 0,0 0 0,0 0 0,0 0 0,0 0 0,0 0 0,0 0 0,0 0 0,0 0 0,0 0 0,0 0 0,0 0 0,0 0 0,0 0 0,0 0 0,0 0 0,0 0 0,0 0 0,0 0 0,0 0 0,0 0 0,0 0 0,0 0 0,0 0 0,0 0 0,0 0 0,0 0 0,0 0 0,0 0 0,0 0 1,0 0-1,0 0-2,19-5-5,-19 5-23,0 0-4,0 0 1,4 16-3</inkml:trace>
          <inkml:trace contextRef="#ctx0" brushRef="#br0" timeOffset="2612.1493">360 4878 31,'0'0'27,"0"0"4,0 0-2,0 0-12,0 0-3,5-23-2,-15 0 0,8 4-5,-12-18 0,5 2-2,-9-15-2,2 0-1,-3-7 0,1 3-1,1 3 0,1 5-1,3 9 0,1 9-1,7 12-2,5 16-4,0 0-12,0 0-16,16 9 1,0 5-1,-1-9 0</inkml:trace>
          <inkml:trace contextRef="#ctx0" brushRef="#br1" timeOffset="-36281.0752">469 3815 0,'0'0'15,"0"0"0,-3-25-2,3 25-10,3-25 0,-3 25 1,7-21 2,-7 21 1,0 0 1,0 0 3,16-8-2,-16 8 1,0 0-2,0 0-1,0 0-2,0 0-1,18 15 0,-18-15-1,0 0-1,0 0 0,16-7 0,-16 7 0,0 0 0,0 0 0,16-1 0,-16 1-1,0 0 1,0 0 0,16 7-1,-16-7 1,0 0-1,0 0-1,0 0 1,0 0-1,17-4 1,-17 4-1,0 0 0,0 0 1,0 0-1,20-12 0,-20 12 1,0 0-1,0 0 1,0 0-1,0 0 0,0 0-4,0 0-8,0 0-17,0 0-1,0 0-1,0 0 1</inkml:trace>
          <inkml:trace contextRef="#ctx0" brushRef="#br0" timeOffset="3272.1871">897 4644 23,'0'0'29,"0"0"1,0 0 1,0 0-9,-25-21-6,25 21-3,-23-32-2,14 13-4,-10-13-3,3-1-1,-5-7 0,3 1-2,2-1 0,0 8-2,7 6-1,-3-3-7,12 12-19,0 17-6,-5-16 0,5 16 0</inkml:trace>
          <inkml:trace contextRef="#ctx0" brushRef="#br1" timeOffset="-20844.1268">881 5001 9,'0'0'11,"0"0"-2,0 0-3,0 0-1,0 0 2,0 0 0,0 0 1,0 0 1,0 0 0,0 0 0,16 16-1,-16-16-1,0 0-1,16 14-1,-16-14 0,15 5-1,-15-5-1,22-4-1,-22 4 0,24-8 1,-24 8-2,23-9 1,-23 9-1,21-9 0,-21 9 0,18-3-1,-18 3 1,0 0 0,21-4 0,-21 4 0,16-9 0,-16 9 0,23-14 0,-7 7 0,-16 7 0,28-21 0,-28 21 0,28-19 0,-12 12-1,-16 7 1,25-11-1,-25 11 1,18-7-1,-18 7 1,0 0 0,19-2-1,-19 2 1,0 0 0,16-7-1,-16 7 1,18-7-1,-18 7 1,17-8-1,-17 8 1,20-9-1,-20 9 1,16-6-1,-16 6 0,0 0 1,21-7-1,-21 7 1,16-7-1,-16 7 0,19-12 1,-19 12-1,25-14 1,-25 14-1,26-16 0,-26 16 0,29-16 0,-14 9 1,1 0-1,2 0 0,-2-1 0,0 1 0,1-2 0,-1 2 0,0 0 0,-16 7 0,25-9 1,-25 9-1,16-9 0,-16 9 0,0 0 0,0 0 2,19-10-2,-19 10 0,0 0 0,20-11 0,-20 11 1,0 0-1,23-9 0,-23 9 0,0 0 0,19-10 1,-19 10-1,0 0 0,21-13 0,-21 13 0,18-12 0,-18 12 1,16-10-1,-16 10 0,0 0 0,16-15 1,-16 15-1,0 0 0,0 0 0,0 0 0,15-5 0,-15 5 1,0 0-1,22-2 0,-22 2 0,0 0 0,23-8 0,-23 8 0,0 0 0,17-7 0,-17 7 0,0 0 1,0 0-1,16-9 0,-16 9 0,0 0 0,0 0 0,0 0 0,18-14 0,-18 14 0,0 0 0,12-18 0,-12 18 0,0 0 0,16-10 0,-16 10 0,0 0 0,16-9 0,-16 9 0,0 0 1,0 0-1,16-4 0,-16 4-1,0 0 1,0 0 0,0 0 1,17-10-1,-17 10 0,0 0 0,0 0 0,0 0 0,0 0 0,0 0 0,15-16 0,-15 16 0,0 0 1,0 0-1,0 0 0,0 0 0,0 0 0,0 0-1,0 0-2,0 0-5,0 0-10,0 0-13,5-18 0,-5 18-1,0 0 0</inkml:trace>
        </inkml:traceGroup>
      </inkml:traceGroup>
    </inkml:traceGroup>
    <inkml:traceGroup>
      <inkml:annotationXML>
        <emma:emma xmlns:emma="http://www.w3.org/2003/04/emma" version="1.0">
          <emma:interpretation id="{9B9A5025-1BE1-42F0-A1EF-2282A94FC359}" emma:medium="tactile" emma:mode="ink">
            <msink:context xmlns:msink="http://schemas.microsoft.com/ink/2010/main" type="paragraph" rotatedBoundingBox="14438,11630 11969,15279 10860,14529 13329,10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06E1DA-5A02-472B-8080-D9FED6744D8E}" emma:medium="tactile" emma:mode="ink">
              <msink:context xmlns:msink="http://schemas.microsoft.com/ink/2010/main" type="line" rotatedBoundingBox="14438,11630 11969,15279 10860,14529 13329,10879"/>
            </emma:interpretation>
          </emma:emma>
        </inkml:annotationXML>
        <inkml:traceGroup>
          <inkml:annotationXML>
            <emma:emma xmlns:emma="http://www.w3.org/2003/04/emma" version="1.0">
              <emma:interpretation id="{8601BB60-4360-434E-AFED-A9269A67C1C6}" emma:medium="tactile" emma:mode="ink">
                <msink:context xmlns:msink="http://schemas.microsoft.com/ink/2010/main" type="inkWord" rotatedBoundingBox="14438,11630 11969,15279 10860,14529 13329,10879">
                  <msink:destinationLink direction="with" ref="{6BF9DD70-EE17-49DF-88C2-9A4F02660AC5}"/>
                  <msink:destinationLink direction="with" ref="{94DE4965-2200-494D-8011-83A90620E2F5}"/>
                </msink:context>
              </emma:interpretation>
              <emma:one-of disjunction-type="recognition" id="oneOf1">
                <emma:interpretation id="interp5" emma:lang="" emma:confidence="0">
                  <emma:literal>E"</emma:literal>
                </emma:interpretation>
                <emma:interpretation id="interp6" emma:lang="" emma:confidence="0">
                  <emma:literal>Er"</emma:literal>
                </emma:interpretation>
                <emma:interpretation id="interp7" emma:lang="" emma:confidence="0">
                  <emma:literal>E""</emma:literal>
                </emma:interpretation>
                <emma:interpretation id="interp8" emma:lang="" emma:confidence="0">
                  <emma:literal>'I'"</emma:literal>
                </emma:interpretation>
                <emma:interpretation id="interp9" emma:lang="" emma:confidence="0">
                  <emma:literal>'I"</emma:literal>
                </emma:interpretation>
              </emma:one-of>
            </emma:emma>
          </inkml:annotationXML>
          <inkml:trace contextRef="#ctx0" brushRef="#br0" timeOffset="-4343">150 5 50,'-11'-16'32,"11"16"2,0 0-8,0 0-6,0 0 0,-21 13-9,21-13-2,-10 21-4,6-2 0,-7 4-2,6 7 0,-5 3-2,4 8 0,-3 2-1,2 8 0,-1-1 0,0 1-1,1-2 0,2-2 0,3-5 0,1-5 0,-1-7 1,2-5-1,2-6-2,-2-19-2,0 0-7,0 0-16,0 0-8,0 0 1,-27-17-3,27 17 4</inkml:trace>
          <inkml:trace contextRef="#ctx0" brushRef="#br0" timeOffset="-3773.9677">-517 139 32,'7'19'28,"-7"-19"2,0 0 0,3 19-12,-3-19-4,4 18-1,-4-18-4,-5 24-2,5-24-3,-9 41 1,2-18-2,3 12 0,-3-2-1,4 6-1,-1 0 0,2 3 0,2-5 1,0 1-2,-2-6 1,6-2-1,-2-4 0,0-6-1,3-5-2,-5-15-3,5 20-7,-5-20-13,0 0-9,0 0 1,-18 3-2,18-3 3</inkml:trace>
          <inkml:trace contextRef="#ctx0" brushRef="#br0" timeOffset="-3121.9302">-1292 399 32,'0'0'29,"0"0"2,0 0 0,0 0-15,10 16-3,-1-1-1,-9-15-1,13 28-4,-8-10-1,12 15-1,-4-3 0,10 11-1,-7-3-1,8 10-1,-4-1 0,1 4 0,-3-3-2,-1-3 1,-4-1-1,1-7 1,-2-3-1,-1-10 0,1-3-1,-12-21-2,21 18-3,-21-18-10,6-28-20,-6 28 0,-2-27-1,2 27 1</inkml:trace>
          <inkml:trace contextRef="#ctx0" brushRef="#br0" timeOffset="-2491.8942">-1822 954 8,'6'19'22,"-6"-19"3,0 0 2,0 0-10,15 2-3,-15-2 1,20 5 0,-3 9-1,-17-14-1,39 34-2,-23-15-3,14 15-2,-2-3-1,8 11-2,-1-1-1,6 4 0,-1-4-1,3-3 0,-1-1-1,0-1 1,-3-7-1,-5-4 0,-6-2 0,-2-4 0,-8 0 0,-18-19-2,25 32-5,-25-32-12,0 0-17,-14 21 0,-2-23 0,0 8 0</inkml:trace>
          <inkml:trace contextRef="#ctx0" brushRef="#br0" timeOffset="-1900.8603">-2140 1669 11,'4'19'26,"-20"-19"-2,16 0 0,0 0-4,0 0-1,23 18-2,-23-18-2,42 2-4,-17-7 0,19 13-3,-5-8-2,12 13-2,-1-5-2,3 8 0,-2 0-1,4 2 0,-6 1 0,0 2-1,-6-3 1,-6-1-1,-9-3 0,-3-1 0,-6 1-3,-19-14-3,18 24-11,-18-24-19,-16 14 0,16-14-1,-28 6 1</inkml:trace>
          <inkml:trace contextRef="#ctx0" brushRef="#br0" timeOffset="-1271.8243">-2373 2622 15,'-15'-4'27,"15"4"1,0 0-2,0 0-7,-9 19-3,9-19-4,0 0-3,0 0-2,0 0-1,0 0 0,0 0-1,17-1-1,1 1 1,-2-6-1,12 6 0,0-5 0,10 3-2,-1-1 0,7 1 0,0-3-1,4-1-1,-1-1 0,1-1 1,-1-1-1,-6 0-1,-4 2-1,-10-3-2,3 11-13,-30-1-20,0 0 2,12 23-2,-31-11 2</inkml:trace>
          <inkml:trace contextRef="#ctx0" brushRef="#br0" timeOffset="-640.7883">-2464 3507 17,'0'0'21,"0"0"-1,0 18-1,0-18-2,0 0-4,-9 17 0,9-17 0,0 0-2,0 0-1,0 0-2,0 0 0,30-8-2,-18-10 1,15 9-1,-3-15-1,13 1 0,1-9-1,6 2-2,2-3 0,1 5 0,-1-2-2,2 2 1,-4 3-1,-3 4 0,-3 2 1,-4 3-1,-4 2-1,-4 2 0,-3 3-1,-5-2-2,1 15-6,-19-4-11,0 0-16,16 12 2,-16-12-2,2 28 2</inkml:trace>
        </inkml:traceGroup>
      </inkml:traceGroup>
    </inkml:traceGroup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47.3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6E1F20-DDD5-4A20-9623-89A43C189FAF}" emma:medium="tactile" emma:mode="ink">
          <msink:context xmlns:msink="http://schemas.microsoft.com/ink/2010/main" type="writingRegion" rotatedBoundingBox="15570,14393 15707,13016 16697,13114 16560,14491">
            <msink:destinationLink direction="with" ref="{74867624-C5E5-488A-A5C2-E1AB27750A9F}"/>
            <msink:destinationLink direction="with" ref="{EBBC8919-7C7A-4388-A11D-511112321CE5}"/>
            <msink:destinationLink direction="with" ref="{5BF9E151-D728-4BBA-BFEA-183398046B04}"/>
            <msink:destinationLink direction="with" ref="{5F218270-C5B2-4A58-88A2-59BA89C0ED20}"/>
            <msink:destinationLink direction="with" ref="{E2FE6195-88A1-40B4-84E1-EFE91BFF6A8B}"/>
            <msink:destinationLink direction="with" ref="{4E206A40-CBEE-4561-8F77-3D382E3BA016}"/>
          </msink:context>
        </emma:interpretation>
      </emma:emma>
    </inkml:annotationXML>
    <inkml:traceGroup>
      <inkml:annotationXML>
        <emma:emma xmlns:emma="http://www.w3.org/2003/04/emma" version="1.0">
          <emma:interpretation id="{2AF5EA41-C68A-4D27-A8D9-95DD8F0F5302}" emma:medium="tactile" emma:mode="ink">
            <msink:context xmlns:msink="http://schemas.microsoft.com/ink/2010/main" type="paragraph" rotatedBoundingBox="15570,14393 15707,13016 16697,13114 16560,14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EEA601-6EB6-45B9-84F9-B371953B632B}" emma:medium="tactile" emma:mode="ink">
              <msink:context xmlns:msink="http://schemas.microsoft.com/ink/2010/main" type="line" rotatedBoundingBox="15570,14393 15707,13016 16697,13114 16560,14491"/>
            </emma:interpretation>
          </emma:emma>
        </inkml:annotationXML>
        <inkml:traceGroup>
          <inkml:annotationXML>
            <emma:emma xmlns:emma="http://www.w3.org/2003/04/emma" version="1.0">
              <emma:interpretation id="{58BC2BC3-5AD0-47EF-8A2E-8F03E2EDAD20}" emma:medium="tactile" emma:mode="ink">
                <msink:context xmlns:msink="http://schemas.microsoft.com/ink/2010/main" type="inkWord" rotatedBoundingBox="15570,14393 15707,13016 16697,13114 16560,14491"/>
              </emma:interpretation>
              <emma:one-of disjunction-type="recognition" id="oneOf0">
                <emma:interpretation id="interp0" emma:lang="" emma:confidence="0">
                  <emma:literal>F,</emma:literal>
                </emma:interpretation>
                <emma:interpretation id="interp1" emma:lang="" emma:confidence="0">
                  <emma:literal>= -</emma:literal>
                </emma:interpretation>
                <emma:interpretation id="interp2" emma:lang="" emma:confidence="0">
                  <emma:literal>¥ -</emma:literal>
                </emma:interpretation>
                <emma:interpretation id="interp3" emma:lang="" emma:confidence="0">
                  <emma:literal>f.</emma:literal>
                </emma:interpretation>
                <emma:interpretation id="interp4" emma:lang="" emma:confidence="0">
                  <emma:literal>t -</emma:literal>
                </emma:interpretation>
              </emma:one-of>
            </emma:emma>
          </inkml:annotationXML>
          <inkml:trace contextRef="#ctx0" brushRef="#br0">1589 1871 9,'0'0'12,"0"0"-2,-6 16-2,6-16-1,0 0-1,0 0 1,0 0-1,0 0 1,0 0 0,0 0 1,0 0 2,0 0 0,0 0 0,18 18-1,-18-18 0,0 0-2,0 0 0,0 0-2,0 0-1,5 19 0,-5-19-2,0 0 1,0 0 0,9 21-1,-9-21 0,9 16 0,-9-16 0,14 16 0,-14-16-1,19 19 0,-19-19 0,20 19 0,-20-19 0,17 18-1,-17-18 1,15 19-1,-15-19 1,12 23 0,-12-23 0,7 25 0,-7-25-1,7 30 1,-7-30 0,12 28 0,-12-28 0,7 24-1,-7-24 1,6 20-1,-6-20 0,7 17 1,-7-17-1,0 0 0,-2 21 0,2-21 0,2 20 1,-2-20-1,2 19 0,-2-19 0,1 19 0,-1-19 0,0 18 0,0-18 0,0 0 0,6 21 0,-6-21 1,0 0-1,1 21 0,-1-21 0,2 16 0,-2-16 0,-2 17 0,2-17 0,-5 20 0,5-20 0,-2 21 0,2-21 0,-1 21 0,1-21 1,-2 17-1,2-17 0,0 0 0,-2 22 0,2-22 0,0 0 0,2 19 0,-2-19 0,-4 16 0,4-16 0,2 15 0,-2-15 1,0 0-2,-3 20 2,3-20-1,0 0 0,0 0 0,0 0 0,0 0 0,-9 16 0,9-16 0,0 0 0,0 0 1,0 0-1,0 0 0,-9 15 0,9-15 0,0 0 0,0 0-2,0 0-4,0 0-20,0 0-9,0 0 1,7-21-3,-12 4 2</inkml:trace>
          <inkml:trace contextRef="#ctx0" brushRef="#br1" timeOffset="48496.7728">2148 1796 21,'0'0'26,"5"-18"-4,-5 18-3,16-19 1,-16 19-3,27-23-2,-4 16-4,-7-12-3,8 8-1,-4-7-2,1 8-2,0-4-2,-1 3 0,1 1-4,-21 10-8,28-28-20,-5 28-1,-23 0 0,18-9 0</inkml:trace>
          <inkml:trace contextRef="#ctx0" brushRef="#br0" timeOffset="1201.0687">1753 2625 7,'17'-2'11,"-17"2"-2,0 0 0,0 0 1,0 0 0,0 0 1,0 0 0,0 0 1,0 0-1,0 0-1,0 0-2,0 0-3,0 0 0,-17 16-2,17-16-1,-9 16-1,9-16 1,-4 18-2,4-18 1,0 0 0,-7 15 0,7-15 0,0 0 1,0 0-1,0 0 0,-14 20-1,14-20 1,0 0 0,-19 14 0,19-14-1,0 0 0,-14 16 1,14-16-1,0 0 0,0 0 1,-2 15-1,2-15 0,0 0 1,0 0-1,0 0 1,0 0 0,-7 18-1,7-18 1,0 0 0,0 0 0,-18 17-1,18-17 1,0 0-1,0 0 0,-16 11 1,16-11-1,0 0 0,0 0 0,0 0-1,0 0-1,0 0-3,18-11-7,-18 11-5,0 0-7,0 0-5,0 0-1,0 0 2</inkml:trace>
          <inkml:trace contextRef="#ctx0" brushRef="#br1" timeOffset="47313.7062">2053 2952 14,'-16'-4'23,"16"4"1,0 0-5,0 0 0,0 0-4,0 0 0,0 0-3,-16-5-1,16 5-3,0 0-1,0 0-2,0 0-1,0 0-1,21 2-1,-21-2-1,30-5 1,-7 3-1,0-2 0,5 3 0,-1 1 0,3 3 0,-2 1-1,2 3 1,2-2-1,0 0 0,-2 0 1,-2-3-1,-2-2 0,-3-2 0,-3-1 0,-3-4 0,-17 7-2,9-18-2,-9 18-7,0 0-16,-32-17-7,32 17 0,-40-13 0</inkml:trace>
          <inkml:trace contextRef="#ctx0" brushRef="#br1" timeOffset="47899.7388">2063 2214 54,'0'0'31,"0"0"-6,0 0-2,16 2-4,-16-2-7,0 0-3,16-9-4,-16 9 0,27-16-1,-4 7 0,-2-12 0,9 5-1,-2-6-1,7 0 0,-1-2 0,3 6-1,-5-3 0,-1 7-1,-4 2 1,-6 5 0,-5 0-1,-16 7 0,0 0-1,0 0-1,0 0-4,0 0-3,-16 3-11,0 1-15,0-9-2,16 5 1,-26-9 2</inkml:trace>
        </inkml:traceGroup>
      </inkml:traceGroup>
    </inkml:traceGroup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6:39.2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283D95-3409-4E95-B15B-CA790730AFBB}" emma:medium="tactile" emma:mode="ink">
          <msink:context xmlns:msink="http://schemas.microsoft.com/ink/2010/main" type="writingRegion" rotatedBoundingBox="15451,11537 15893,15429 14850,15547 14408,11656">
            <msink:destinationLink direction="with" ref="{74867624-C5E5-488A-A5C2-E1AB27750A9F}"/>
            <msink:destinationLink direction="with" ref="{5BF9E151-D728-4BBA-BFEA-183398046B04}"/>
            <msink:destinationLink direction="with" ref="{5F218270-C5B2-4A58-88A2-59BA89C0ED20}"/>
          </msink:context>
        </emma:interpretation>
      </emma:emma>
    </inkml:annotationXML>
    <inkml:traceGroup>
      <inkml:annotationXML>
        <emma:emma xmlns:emma="http://www.w3.org/2003/04/emma" version="1.0">
          <emma:interpretation id="{293279C7-84F8-40C2-967E-6F454F358CBB}" emma:medium="tactile" emma:mode="ink">
            <msink:context xmlns:msink="http://schemas.microsoft.com/ink/2010/main" type="paragraph" rotatedBoundingBox="15451,11537 15893,15429 14850,15547 14408,11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E151DF-6F05-4583-974C-E3ADA01DD662}" emma:medium="tactile" emma:mode="ink">
              <msink:context xmlns:msink="http://schemas.microsoft.com/ink/2010/main" type="line" rotatedBoundingBox="15451,11537 15893,15429 14850,15547 14408,11656"/>
            </emma:interpretation>
          </emma:emma>
        </inkml:annotationXML>
        <inkml:traceGroup>
          <inkml:annotationXML>
            <emma:emma xmlns:emma="http://www.w3.org/2003/04/emma" version="1.0">
              <emma:interpretation id="{FB66FF9D-F743-4E07-A5C3-2027B81CDD77}" emma:medium="tactile" emma:mode="ink">
                <msink:context xmlns:msink="http://schemas.microsoft.com/ink/2010/main" type="inkWord" rotatedBoundingBox="15451,11537 15893,15429 14850,15547 14408,11656">
                  <msink:destinationLink direction="with" ref="{6BF9DD70-EE17-49DF-88C2-9A4F02660AC5}"/>
                </msink:context>
              </emma:interpretation>
              <emma:one-of disjunction-type="recognition" id="oneOf0">
                <emma:interpretation id="interp0" emma:lang="" emma:confidence="0">
                  <emma:literal>E.</emma:literal>
                </emma:interpretation>
                <emma:interpretation id="interp1" emma:lang="" emma:confidence="0">
                  <emma:literal>= :</emma:literal>
                </emma:interpretation>
                <emma:interpretation id="interp2" emma:lang="" emma:confidence="0">
                  <emma:literal>= I</emma:literal>
                </emma:interpretation>
                <emma:interpretation id="interp3" emma:lang="" emma:confidence="0">
                  <emma:literal>i:</emma:literal>
                </emma:interpretation>
                <emma:interpretation id="interp4" emma:lang="" emma:confidence="0">
                  <emma:literal>= •</emma:literal>
                </emma:interpretation>
              </emma:one-of>
            </emma:emma>
          </inkml:annotationXML>
          <inkml:trace contextRef="#ctx0" brushRef="#br0">890 1673 26,'0'0'27,"0"0"3,-11 19-3,11-19-7,18 7-3,-18-7-4,31 2-1,-13-6-4,10 10-2,-1-5-3,5 10 0,-2-4-2,3 5 0,1-3-1,-3 5 0,1-5 1,-2 3-1,-5-5 0,0-2 1,-8-1-2,-17-4 0,23 5-4,-23-5-6,0 0-17,0 0-6,0 0-2,-19-3 2</inkml:trace>
          <inkml:trace contextRef="#ctx0" brushRef="#br0" timeOffset="-2103.1203">870 147 19,'18'-5'23,"-24"-21"2,6 26-3,13-23-5,-13 23-1,0 0-2,0 0-1,-9 18-2,-5 1-1,5 12-2,-9-1-5,4 9 0,-3-2-2,3 3 1,-2-6-2,5-4 0,0-6-1,4-3 0,6 4 0,-6-8-3,10 10-3,-8-11-4,8 10-5,-8-3-8,-6-7-8,17 8-1,-6-24 2</inkml:trace>
          <inkml:trace contextRef="#ctx0" brushRef="#br0" timeOffset="-598.0341">1158 1142 5,'0'0'22,"0"0"3,0 0-5,0 0-2,5 18-2,-5-18-2,0 0-2,23 21-2,-23-21-2,27 21 0,-27-21-2,35 26 0,-12-12-3,5 7 0,-5-5-1,7 3-1,-5-5 0,3 1-1,-5-7 1,-4-1-1,1-3 0,-20-4 0,28 0-1,-28 0-1,16-4-3,-16 4-6,0 0-12,0 0-9,0 0-1,0 0 1</inkml:trace>
          <inkml:trace contextRef="#ctx0" brushRef="#br0" timeOffset="606.0346">618 2586 13,'-16'-1'22,"16"1"0,0 0-1,-4 17-2,4-17-2,0 0-2,0 0-2,0 0-2,21 2-2,-21-2 0,25-2-2,-25 2 0,35 0-3,-13 0 0,6 5-1,-2-5 0,6 4-1,-5-2-1,4 0 0,1-2 0,0 0 0,-4-4-1,2-1 0,-2-2-1,-5-6 0,4 6-3,-11-8-5,7 9-11,-4 1-16,-19 5 1,21-7-2,-21 7 2</inkml:trace>
          <inkml:trace contextRef="#ctx0" brushRef="#br0" timeOffset="1195.0683">879 3518 3,'-18'7'20,"18"-7"-6,0 0-1,-1 16 2,1-16 0,0 0 1,0 0-1,0 0-2,0 0-1,0 0-2,24-15 0,-17 0-1,15 6 0,-7-14-2,12 9-2,-4-9-1,7 4-1,-4-4-1,3 5 0,-3 3-2,0 2 1,-3 1-1,0-2 0,4 2-1,-9-6-4,10 11-7,-9-4-19,1-8-3,4 12-1,-24 7 0</inkml:trace>
          <inkml:trace contextRef="#ctx0" brushRef="#br0" timeOffset="1810.1035">1437 3973 19,'0'0'26,"0"0"-5,0 0 1,16-25-2,-16 25-3,10-30-3,-6 6-2,8 3-4,-5-9-2,6 3-1,-3-4-3,6 4 0,0-2-1,5 4 1,0 2-2,0 2 1,1 5-1,-3 2-1,0 5-1,-3-5-10,0 4-19,2 17-1,-18-7 0,18 12 0</inkml:trace>
        </inkml:traceGroup>
      </inkml:traceGroup>
    </inkml:traceGroup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09.7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206A40-CBEE-4561-8F77-3D382E3BA016}" emma:medium="tactile" emma:mode="ink">
          <msink:context xmlns:msink="http://schemas.microsoft.com/ink/2010/main" type="inkDrawing" rotatedBoundingBox="10620,12041 15523,10849 16808,16134 11905,17326" semanticType="verticalRange" shapeName="Other">
            <msink:sourceLink direction="with" ref="{86B36BAA-E732-4F8B-A9AC-40A42036A647}"/>
            <msink:sourceLink direction="with" ref="{4A6E1F20-DDD5-4A20-9623-89A43C189FAF}"/>
          </msink:context>
        </emma:interpretation>
      </emma:emma>
    </inkml:annotationXML>
    <inkml:trace contextRef="#ctx0" brushRef="#br0">3898-267 10,'0'0'26,"0"0"3,-12 22 1,12-22-8,-23-1-4,23 1-2,-23 1-5,23-1-1,-23-3-3,23 3-3,-21-7 0,21 7 0,-18-4-1,18 4-1,-17-7 1,17 7-1,-18-5 0,18 5 0,-16-5 0,16 5-1,-16-4 0,16 4 0,-18-5-1,18 5 1,0 0 0,-21-7-1,21 7 1,0 0 0,-17-5-1,17 5 1,0 0 0,0 0-1,-20-13 1,20 13-1,0 0 1,-19-21 0,19 21-1,-16-17 1,16 17-1,-25-14 0,25 14 1,-28-16-1,10 7 0,2 4 1,-3 0-1,1 1 0,1 0 0,-1 1 1,0 1-1,1-1 0,-1-1 0,0 1 0,3 1 1,15 2-1,-32-9 0,16 4 0,16 5 0,-28-5 0,12 1 1,0 2-1,0-1 0,0 1 0,0 0 1,0 1-1,0-3 0,1-1 0,-1 1 0,16 4 0,-34-10 1,16 4-1,-1 3 0,0 1 0,-3-1 0,1 1 0,0 0 0,-4 0 0,4-1 1,-4 1-1,3-1 0,-1-1 0,0 1 0,0-1 0,0-1 0,-2 1 0,2 1 0,0-1 0,2 1 0,-2-1 0,0 1 0,2-1 0,-2 1 0,4 1 0,-3-2 0,1 3 0,2-1 1,-2 0-1,-1-1 0,1 1 0,0 2 0,0-2 0,-2 2 0,2-2 0,-2 2 0,2 2 0,-2-2 0,1 2 0,3 0 0,-2-1 0,0 1 0,-2 0 0,0 0 0,-4 1 0,1 1 0,-2 1 0,-4 2 0,0-2 0,-2 2 0,-1-1 1,2 1-1,-3 0 0,3-2 0,-1 0 0,-1-1 0,0 1 0,-1 0 0,1 4 0,-2-2 0,0 4 0,-2-1 0,2-1 0,0 3 0,2-1 0,1 1 0,1-1 1,1-1-1,0-1 0,2-2 0,4 3 0,-1-3 0,2 6 0,-1-3-1,5 1 2,-2-1-2,5 3 1,-1-3 0,1 1 0,0 1 1,2-5-1,1 4 0,-1-3 0,16-8 0,-29 18 0,14-7 0,-3-1 0,0 1 0,1-1 0,-3 1 0,1-1 0,-4 4 0,0 0 0,0 0 0,-2 2 0,0 0 0,1 2 0,-3 1 0,3 2 0,1-2-1,-2 1-1,4-1 1,3-1 0,0-3 0,1 3 0,1 0 0,0 1 0,-2 0 1,2 2 0,-1 6 0,-1 1 0,1 2-1,-1 0 1,0-1 0,2 0 0,0-1 0,-1-2 0,1-3 0,0 0 0,-2 0 0,2 1 0,-3 1 0,1 3 0,-3 0 0,-2 4 0,0-1 0,0 3 0,-1 1 0,1-4 0,2 3 0,1 1 0,1-3 0,3 1 0,2-1 0,0-4 0,1 2 0,3-1 0,-3 1 0,1 0 0,0 0 0,-1 0 0,1 0 0,-1 1 0,3-1-1,-2 2 1,3-2 0,-2 0-2,2 0 2,0-2-2,1 0 2,1 2-2,-2-2 2,0 3-2,-2-3 2,1 2 0,-3 2 0,3 1 1,-3 3-1,1-1 0,0 2 0,-2-1 0,-1 3 0,1-2 0,2 0 0,-2-4 1,2 2-1,-3-1 0,1 1 0,2-2 0,0 1 0,-3-1 0,1 1 0,0 2 0,0 0 0,2-1 0,-1-4 1,3 1 0,1 0-1,0 1 1,4-1-1,-2 1-1,3-1 1,1 1-1,-1 2 1,2 2-2,-1 0 2,-2-2-2,1 0 2,2-1 1,1-3-1,1 1 0,0-4 0,1-2 1,3 1-1,1 1 0,0 0 1,2 4-1,-1-1 0,-3 3 1,3-1-1,-3 0 1,1 1-1,-1-3 1,2-2-1,-1-1 0,1-2 0,1 0 1,-3-3-1,4 2 1,-1-4-1,1 2 0,0-2 1,-2 2-1,-2-2 0,3 2 1,-1-2-1,-1 0 0,3 2 0,-4-2 0,2-4 0,1 1-1,1-2 1,-7-16 0,16 26 0,-16-26 0,12 23 0,-12-23 0,12 21 0,-12-21 0,16 21 0,-16-21 0,18 23 0,-18-23 0,19 26 0,-8-10 0,0 0 0,-1 0 0,2 1 0,-3-1 0,2 0 0,-2 0 0,-9-16 0,23 28 0,-23-28 0,24 30 0,-11-15 0,-1 3 0,2 0 0,2 1 1,-2 0-1,0 2 0,0 2 0,1 0 0,0 0 0,1-2 0,0 2 0,0 0 0,0-4 0,-2 2 0,2 0 0,-2 0 1,0 2-1,0-4 0,1 1 0,0-1 0,1 2 0,0-3 0,-2-1 0,2-3 0,-2 2 0,-14-16 1,27 30-1,-27-30 0,21 30 0,-10-14 0,-11-16 0,23 30 0,-23-30 0,22 29 0,-22-29 0,29 29 0,-29-29 0,30 28 0,-30-28 0,30 24 0,-13-11 0,-1-1 1,2 2-1,0-2 0,-1 2 0,1 0-1,0-1 1,1 1-1,-1-4 1,3 3-1,-5-5 1,1 1-1,1 0 1,-2-2 0,0 0 0,0 0-1,-16-7 1,28 16 0,-10-9 0,-3 2 0,3-2 0,0 0 0,-2 0 0,3-2 0,0 0 0,1 1 0,-1-1 0,2 2 1,1 0-1,-1 2 0,2-1 0,0 3 0,1-2 0,-1 1 0,2-1 0,0 0 0,-2-2 0,1 2 0,1-4 0,-2 4 0,0-2 1,0 0-1,0 0 0,0 2 1,-2-2-1,-1 1 0,-1-2 0,0 1 1,-1 0-1,0-2 0,-18-5 1,28 9-1,-12-4 0,-16-5 0,30 9 0,-14-6 0,0 1 0,1-1 1,1 1-2,0-1 2,-1-1-1,1 0-1,-2-2 2,1 0-1,-17 0 0,29-2 0,-29 2 0,24-3-1,-24 3 2,25-2-1,-25 2 0,23-2 0,-23 2 0,25 2 0,-25-2 0,28 0 0,-12 0 0,1 0 0,1-2 0,0 2 0,-1 0 0,1-2 0,0 2 0,-1-1 0,-17 1 0,29-2 0,-29 2 0,23-2 0,-23 2 0,21 0 0,-21 0 0,19 2 0,-19-2 0,21 2 0,-21-2 0,23 1 0,-23-1 0,23-1 0,-23 1 0,25-4 0,-25 4 0,23-5 0,-23 5 0,25-7 0,-25 7 0,24-9 0,-24 9 0,23-7 0,-23 7 0,23-7 0,-23 7 0,25-7 0,-25 7 0,21-5 0,-21 5 0,21-9 0,-21 9 0,18-7 0,-18 7 0,0 0 0,21-12 0,-21 12 0,0 0 0,20-9 0,-20 9 0,0 0 0,15-7 0,-15 7 1,0 0-1,16-2 0,-16 2 0,0 0 0,0 0 0,0 0 0,0 0 0,16-2 0,-16 2 0,0 0 0,0 0 0,0 0 0,0 0 1,0 0-1,0 0 0,0 0 0,0 0 1,0 0-1,0 0 0,0 0 0,0 0 0,0 0 0,0 0 0,0 0-1,0 0 1,0 0 0,0 0 0,0 0 0,0 0 0,0 0 0,0 0 0,0 0 0,0 0 0,0 0 0,0 0 0,0 0 0,0 0 0,0 0 0,16 2 0,-16-2 0,0 0 0,0 0 0,0 0-1,18-11 2,-18 11-2,0 0 2,23-10-1,-23 10 0,21-7 0,-21 7 0,21-9 0,-21 9 0,16-7 0,-16 7 0,18-7 0,-18 7 0,0 0 0,15-7 0,-15 7 0,0 0 0,18-5 0,-18 5 0,0 0 0,16-7 0,-16 7-1,0 0 1,21-7 0,-21 7 0,18-7 0,-18 7 0,19-9 0,-19 9 0,21-9 0,-21 9 0,22-12 0,-22 12 0,21-14 0,-21 14 0,21-13 0,-21 13 0,23-14 0,-23 14 0,23-10 0,-23 10 0,26-11 0,-26 11 0,30-10 0,-12 5 1,-2-3-1,-16 8 0,28-17 1,-12 10-1,-16 7 0,30-16 1,-14 9-1,-16 7-1,26-12 2,-26 12 0,29-9-1,-29 9 1,28-7-1,-28 7 1,23-7-1,-23 7 1,18-7-1,-18 7 0,17-5 0,-17 5 0,0 0 0,21-11 0,-21 11 0,0 0 0,16-7 0,-16 7 0,0 0 0,0 0 0,16-7 0,-16 7 0,0 0 0,0 0 0,0 0 0,0 0-1,0 0 2,0 0-1,0 0 0,0 0 0,16-5 0,-16 5 0,0 0 0,0 0 0,0 0 0,0 0 0,0 0 0,0 0 0,0 0 0,0 0 0,0 0 0,0 0 0,0 0 0,0 0 0,0 0 0,0 0 0,0 0 0,0 0 0,0 0 0,0 0 1,0 0-1,0 0 0,0 0 0,0 0 0,0 0 0,0 0 0,0 0-1,0 0 1,0 0 0,0 0 1,7 16-1,-7-16-1,0 0-1,0 0-4,0 0-21,0 0-11,-21 5 1,21-5-3,-14-28 2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00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32 46,'-4'-2'15,"0"4"-1,0-2 0,2 2-2,-1-2-3,1 0-1,0 0 0,2-2 1,0 4 1,-2-6-1,4 4 2,-6-4-2,6 6 1,-4-5-1,2 3-2,-2-2-3,2 2-2,0 0 0,0 0 0,0 0 0,2 0 1,-4 0-1,4 0 1,-2 0-1,2 0 1,2-2 0,1 2-2,1-2 0,3 2 0,1-2 0,4 0-1,-1 2 1,0-2-1,0 1 0,0-1 1,0 0-1,-1 2 1,-2-2-1,-1 0 1,-2 0 0,1 2-1,-4 0 1,-1 0-1,-1 0 0,0 0 1,0 2-1,0 0 0,0-2 0,1 2 1,1 0-1,0-2 1,0 2-1,-1-2 0,1 0 1,0 0-1,-2 0 0,0 0 0,-2 0 0,1-2 0,2 4 0,-1-2 0,-2 0 0,2 0 0,0 0 1,2 0 1,-4-2-1,2 2 1,-1 0-1,-1 0 1,0 0 0,2 0-1,-4 0 0,4 0-1,-4 0 0,2 0 0,2 0-5,-2-4-11,6 4-23,0 0 0,1-4 0,0 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02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508 6 69,'3'0'32,"-4"-4"1,1 4 0,1 2-16,-2-4-6,2 4 0,-2-6-4,2 6-2,-2-4 1,2 4-1,-2-4 0,2 4-1,-4-2-1,3 4 0,-4-1 0,0 3-1,-1-1 1,-3 1-2,-1 2 1,0-1-2,-3 0 0,1 3 0,-2-3 0,2 3 0,-2-3 0,0 2 0,2-1 0,-2 1 0,2 1 0,0-3 0,0 2 0,0 3 0,-2-1 0,1 0 0,1 0 0,0 2 0,0 2 0,0 0 0,-2 0 0,-1 0 0,0 0 0,-1 2 0,0-1 0,0-1 0,0-2 0,2 1 0,2-5 0,0 2 0,4-3 0,-1-3 0,3 1 0,-1-1 0,1-1 0,1 0 0,0 1 0,0-3 0,-1 2 0,3 0 0,-2-1 0,0 1 0,1 0 0,-1 0 0,-2 1 0,1 1 0,-1 1 0,-1-1 0,-1 0 0,1-1 0,1-1 0,1 0 0,1-2 0,2-1 0,0-1 0,2 0 0,0 0 0,0-1 0,2 4 0,2-3-41,-1-3-2,-3 1 0,0-2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5.59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161 769 10,'0'0'22,"0"0"1,0 0-5,0-26 2,0 26-2,0-16-3,-6-1-1,6 17-3,-7-40 0,7 21-1,-7-14-3,7 10 0,-8-16-1,8 10-1,-7-14 0,5 12-1,-5-11 0,3 9-1,-2-4 0,6 4-1,-5-4 1,5 8-1,-4-4-1,4 2 1,0 0-2,2 3 1,0 2-1,-2 4 1,-2 2-1,2 2 0,0 18 0,0-22 0,0 22 0,0 0 0,0 0 0,0 0 1,0 0-1,0 0 1,0 0 0,0 0 0,0 0 0,-17 9 0,17-9-1,-13 31 0,4-13 1,-2 3-1,-2-1 0,4-2 0,-2-1 1,11-17-2,-13 18 2,13-18-1,0 0-1,0 0 0,0 0 1,0 0 0,-9-18-1,9 18 1,5-31-2,3 14 2,5-3-1,1 0 2,3-1-2,3 7 0,-1 3 2,1 3-1,2 5 1,2 5-1,-5 1 1,-1 5-1,0 8 2,1 2-2,-2 1 1,-1 1-1,1 0-1,-17-20-2,35 35-3,-35-35-11,27 4-21,1-1 1,-2-6-1,9 5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1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2 487 57,'0'4'30,"-2"-6"-1,4 2 2,-4 4-14,2-8-5,6 2 0,-5-3-2,7 1-1,-4-4-1,3 5 1,-1-7-1,1 5-2,-1-3-1,1 3 0,-1-3-2,1 3-1,1-3 0,1-1-2,2-1 0,1-1 0,-1 0 0,2-1 0,-2 1 0,2-2 0,-2 1 0,-1 1 0,-1 0 0,0 2 0,-1-3 0,-1 1 0,1 2 0,-1-2 0,1-1 0,1 1 0,-2 0 0,1 0 0,1 0 0,1-1 0,-1 3 0,-2 0 0,3 1 0,-3 3 0,1-1 0,-1-1 0,2 3 0,-1-2 0,1 1 0,-1-2 0,1 2 0,-1-3 0,1 2 0,-2 1 0,1-1 0,-1-1 0,-1 3 0,-1-2 0,1 1 0,2-1 0,-3 1 0,3-1 0,-3 0 0,3 3 0,-3-3 0,1 1 0,-1 1 0,-1 0 0,0 0 0,0 2 0,-1-3 0,1 3 0,0 0 0,0 0 0,-3-1 0,3 3 0,-2-2 0,0 2 0,-2 0 0,0-2 0,2 2 0,-2 0 0,2 0 0,0 0 0,3 4 0,-1-4-38,0 1-4,-4 1 0,-2 2-1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2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0 518 68,'0'-2'28,"4"2"-2,1 0-8,-3-4 2,6 6-2,-5-7-3,7 1-3,-5-4-2,6 3 0,-3-5-4,3 1 0,-2-4-2,5 4 0,-3-6-2,0 3 0,-2-1 1,3 0-1,1 0-1,-2 2-1,0-2 0,2 0 0,0 2 0,0-2 0,2 0 0,0 1 0,0 1 0,0 0 0,2 0 0,0 0 0,-5-1 0,5 1 0,-2 0 0,0 0 0,0 0 0,-2-2 0,0 1 0,0-1 0,0 2 0,0-2 0,-1 2 0,-1 1 0,-2 1 0,2 0 0,-3 1 0,-1 3 0,1-3 0,-1 3 0,-1-1 0,-1 0 0,3 1 0,-3-1 0,1 3 0,0-1 0,-3 0 0,1 2 0,0 0 0,-4 0 0,2 2 0,0-1 0,0-3 0,1 2 0,-1-2 0,4 1 0,-1-3 0,1 2 0,0 0 0,-3-1 0,5 7 0,-12-4-32,8 4-10,-8 0-1,-3 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4.3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-1 488 64,'2'-6'28,"5"6"-3,0-2-5,1-3-2,1 3-2,-5-4-4,7 4-1,-7-3-1,5 3-1,-5-6-1,5 3-2,-3-3-1,3 3-1,-1-5-1,3 3 0,0-3-1,0 0 0,2-3 0,-2 4 0,0-4 1,0 2-1,-2-4-2,3 2 0,-3 0 0,0-2 0,1 0 0,1 2 0,-2 0 0,1 1 0,-1 0 0,3-1 0,-3 4 0,1-2 0,-3 0 0,3 1 0,1-1 0,-2 0 0,2 2 0,2-1 0,0 1 0,-1 0 0,1-1 0,-2 3 0,1 1 0,-3-1 0,-1 2 0,-1-1 0,1 1 0,1-1 0,-1 1 0,1-1 0,-2-1 0,5 1 0,-3-1 0,-2 1 0,1-2 0,-1 5 0,-1-1 0,-2 0 0,-1 2 0,-3 2 0,2-1 0,-2 1 0,0-2 0,0 2 0,0 0 0,2 0 0,-2 0 0,0 0 0,0 0 0,-2-2 0,6 7-10,-6-3-33,-2 0 1,1 0-2,-3-2 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7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0 462 64,'2'-5'24,"0"3"0,2-2-3,-4-2-4,5 5-1,-3-7-3,4 6-1,-4-5-2,5 5-1,-3-6-2,1 5-1,-1-5-2,4 5 0,-5-3-1,7 0-1,-5-3 1,5 3-2,1-5 1,0 2-1,2-2 1,-1 1 0,3-3-1,0 2 1,0 0-1,0 0 1,-2-1 0,0 1-2,-2 0 0,-1 0 0,1-2 0,-2 3 0,0-2 0,3 1 0,-5-2 0,4 2 0,-3 0 0,-1 1 0,1 3 0,-1-2 0,-1-1 0,1 3 0,3-1 0,-3 1 0,0-1 0,3 1 0,-2-1 0,1 1 0,1-1 0,-3 3 0,-1 1 0,-1-1 0,1 1 0,0 0 0,-3-2 0,3 3 0,-2-1 0,1-2 0,1 3 0,1-3 0,-3 2 0,2 2 0,-1-1 0,-1 1 0,-2 0 0,0 2 0,0-2 0,-2 2 0,0 0 0,0 0 0,2-2 0,-2 2 0,0 2 0,0-2 0,0 2 0,0-2-4,3 4-38,1-2 0,2 1 0,-1 1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33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-1 524 50,'1'2'31,"-2"-8"0,2 6 2,1 0-15,-2-4-4,6 3-1,-4-5-3,5 2-2,-3-1-1,5 1-1,-1-7 0,1 5-1,0-3-1,3-1-1,-1 1 0,0 0-1,0-1-1,0 1 1,1 0-1,-1-1 0,-2 1 1,-1 2-1,1-3 0,-2 3 0,1-3 0,-1 3-1,3-4 0,-3 0 0,4-1 0,1 1 0,-1 0 0,2-2 0,0 0 0,0 2 0,-2-1 0,0 1 0,1 2 0,-3 0 0,-2-3 0,3 3 0,-5 2 0,5-3 0,-3 1 0,1 0 0,1-1 0,-2 1 0,1 0 0,1-1 0,-1 3 0,-1 1 0,-1 1 0,-2-1 0,1 2 0,-1 1 0,0-1 0,-1 0 0,1 0 0,0 1 0,0-1 0,1 0 0,-1 0 0,0-1 0,1 1 0,-1 0 0,2 1 0,-3 1 0,-1-2 0,2 0 0,0 1 0,-1 1 0,1-2 0,-2 0 0,2 0 0,-1 1 0,1-1 0,-2 0 0,2 1 0,-2 1 0,-1-2 0,1 4 0,-2-2 0,0 2 0,0 0 0,0-2 0,0 4 0,0-4 0,0 4 0,-2-2 0,4 6-12,-4-3-30,-1-1 0,-5 4 0,-3-1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37.1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2 547 65,'0'0'33,"2"0"3,-4 0-1,0-4-18,4 9-3,-2-8-1,4 5-5,-2-8-2,3 2 0,1-1-2,3-1 0,1-3 0,1 1-1,2-3 0,2 0-1,0 0 0,1-1-2,0-1 0,-1 2 0,2-4 0,0 2 0,-2 0 0,-2 0 0,2 0 0,0 0 0,-2-2 0,0 2 0,0 0 0,2-2 0,-2 0 0,4 2 0,-2-2 0,-2 0 0,2 2 0,-2-2 0,2 2 0,-2 0 0,0 0 0,0 2 0,-2 1 0,1 1 0,-1 0 0,0 1 0,0-1 0,0 1 0,-1-1 0,-1 1 0,2-3 0,1 4 0,0-1 0,-3 3 0,0-3 0,-1 1 0,-3 1 0,3 1 0,-1-1 0,-1 0 0,-2 3 0,1-5 0,-1 4 0,2 1 0,-3-1 0,-1 2 0,0-2 0,0 4 0,-2 0 0,0 0 0,0 0 0,-4 0 0,6 2-32,-9 4-11,-1-1-1,-5 3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43.50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0 484 70,'-2'-7'29,"4"7"2,0-4-15,-4 0-1,5 1-1,-1-3-4,4 4-2,-2-5-2,3 5 1,-1-8 0,5 7-1,-2-7-1,6 5 0,-2-5-2,2 5 0,-2-3 0,4 3-1,-2-5 0,1 5-1,1-3 1,-3 1 0,0-1 0,0-1-1,0 2 1,-1-3-1,-2 1 0,-2 0 0,0-1-1,1-1 0,0-2 0,-1 2 0,1-2 0,1 3 0,-2-2 0,3 3 0,-3 0 0,0 1 0,1 1 0,1-1 0,-4 1 0,3 1 0,-3 1 0,1-3 0,-1 1 0,2-1 0,0 3 0,-2-1 0,1-1 0,-1 1 0,2 0 0,-1 1 0,-1-1 0,-1 1 0,1-1 0,1 0 0,-3-1 0,3 1 0,-2 1 0,-1-1 0,1-1 0,-1 3 0,1-2 0,-2 1 0,-1-1 0,1-1 0,0 1 0,0 0 0,-1 1 0,-1-1 0,2 2 0,-4 1 0,2 1 0,-6 0-23,2 2-19,-3 0 0,-3 4 0,-3-2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03.23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379 0 96,'-8'0'35,"0"4"0,-4 1 1,-9-1-28,8 8-2,-3-4 0,0 12-1,-9-3-2,5 11 0,-5 1-1,0 11 0,-8 1 0,1 4 0,-1-4 0,4-1-1,4 1 0,5-7-1,4-2 1,11-7-1,10-1 0,7-4-1,8 5 0,0-1 1,10 1 0,-6-5-1,5 5 1,-1-1 0,-3 5 0,0-5 0,-4 5 1,-9 3-1,0 1 1,-8 7-1,-4 1 1,-8 4-1,-4 4 1,-4 0-1,-9 8 0,0-4 1,0-3-1,5-2 0,-1-3 0,9-4 0,4 0-1,4-9 1,8 1 0,4-1-1,9 1 1,-1 0 0,0 3 0,5 1 0,-5 16 1,1-4-2,-9 12 2,0 0 0,-4 8 0,1 1-1,-5 0 1,0-5 0,4-12-1,8-8 1,0-5-3,0-11-5,21-9-18,-8-16-14,-4-16-1,3-8 1,-8-17-1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17.09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39 134 55,'-16'-8'30,"16"8"0,-8-8 3,0 0-13,16 12-7,-16-12 0,12 12-2,-12-8-2,12 8-1,-12-8 0,12 8-3,-8-4-2,4 0-1,8 0-1,0 4 0,0 0 0,4 0-1,0 4 1,5 0 0,-1 1 0,1-1 0,-4 8 0,-1-4 0,0 0-1,-4 1 1,0-1-1,0 1 0,1-5-2,-9 0 0,8 0-3,-8-3-2,4 7-4,-8-16-12,4 12-10,4-8-6,-4 4 3,4 0 0</inkml:trace>
  <inkml:trace contextRef="#ctx0" brushRef="#br0" timeOffset="407">363 4 51,'12'0'28,"-16"-4"-2,4 4-3,0 8 1,-8-8-3,8 20-6,-20-11-3,12 15-1,-13-8-4,5 13-1,-10-5-2,10 5-2,-4-5 0,4 1-2,3 0-2,1-9-3,12 5-5,-8-13-9,12-4-15,4 0-2,0-8 0,9 4 0</inkml:trace>
  <inkml:trace contextRef="#ctx0" brushRef="#br0" timeOffset="657">355 262 74,'0'16'32,"-4"-8"2,0 4-1,4 9-18,-12-9-5,12 8 0,-13 1-6,9-1-2,0-4-2,0-8-3,8 9-7,-4-13-12,0-4-12,8 8 0,1-16 0,-1 8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18.15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8 516 93,'-4'-4'34,"8"4"0,-8-4 0,0 4-26,12 0-3,-3 0-1,3 0-2,4 0-3,8-4 1,5-4-1,-1 0-3,9 4-8,-5-10-18,1 2-4,3 8 0,-11-4 0</inkml:trace>
  <inkml:trace contextRef="#ctx0" brushRef="#br0" timeOffset="281">408 458 56,'-4'-4'29,"12"16"1,-12-3-7,0 0-9,8 11 2,-8-8-5,4 18-3,-5-6-2,1 5-1,0 0-2,4 0-1,-8 4 0,8-4 0,-4-9-1,0 0 0,4-2-1,0-6 1,0-4 0,0 0 0,0-8 0,0-8 0,-4-4 1,8-4-1,-4-10 1,0 2-1,4-10 0,4-3-1,-4 0 1,4 0-1,5-1 0,-5 2 0,0 2 0,4 6 0,-4 3 0,5 0 0,-5 9 0,0 3-1,4 5 1,-4 4 0,4 8 0,1 8 0,-1 1 0,-4 3 0,0 9 1,-4-4-1,0 3 1,-4 2 0,-8-2-1,0-4 1,-4-2-1,-9-6-1,9 4-6,-12-8-15,8-8-13,3 0-1,1-8 0,8 0 0</inkml:trace>
  <inkml:trace contextRef="#ctx0" brushRef="#br0" timeOffset="828">636 536 52,'28'0'28,"-7"-8"1,3 0-6,5-4-3,-9-4-4,8 8-5,-11-14-2,3 10-1,-16-4-3,12-1 0,-16-4-2,5 9 0,-10-5-1,1 5-1,-8 4 0,0 8-1,-4 0 1,-1 8 0,-3 9 0,0 3 0,3 1-1,1 4 1,8 3-1,4-2 1,4-2-1,4 1 0,4-4-1,4-5 0,13-4-2,-13-8-4,21 5-19,-5-9-9,-8-9 1,9 5-1,-9-8 1</inkml:trace>
  <inkml:trace contextRef="#ctx0" brushRef="#br0" timeOffset="1172">1002 512 63,'4'4'30,"-8"-8"2,8 8 0,0 0-15,-8-8-7,13 8 0,-14-8-2,10 8-3,-5-8-1,8 4-2,0-4 0,8 0-1,-4-4 0,9 0 1,-5 0-1,0-6-1,5 10-1,-5-8-3,4 12-4,-12-8-8,9 12-10,-5 0-7,-4 0-1,4 4 0</inkml:trace>
  <inkml:trace contextRef="#ctx0" brushRef="#br0" timeOffset="1406">1235 532 72,'0'22'29,"-13"-14"1,9 8-8,0 0-6,0-3-8,4-5-6,0 9-7,0-13-9,0 0-6,8 4-9,-8-12 0,8 0-1</inkml:trace>
  <inkml:trace contextRef="#ctx0" brushRef="#br0" timeOffset="1578">1287 301 75,'-4'-8'30,"8"16"0,-12-4-5,4 0-12,4 14-4,0-6-7,0 0-10,4-4-20,9 13-2,-5-13 0,8 9-1</inkml:trace>
  <inkml:trace contextRef="#ctx0" brushRef="#br0" timeOffset="1750">1536 417 77,'0'9'33,"-12"-5"0,0 8 0,-1 8-16,-3-12-9,4 14-1,0-2-4,12 0-2,-5 2 0,10-6-1,-1 0 1,8-3 0,-4-5 0,12-8 0,-3 0 0,-1-8 1,0-5-1,5-3 1,-5-4 0,-4-2 0,0-6-1,-8 3 0,-4 0 1,-4 1-1,0 3 0,-4 4-1,0 9 0,-4 0 0,4 8-1,-1 8-1,1 4-2,-4-3-5,12 16-12,0-1-15,0-4 0,8 2 0,-4-14 1</inkml:trace>
  <inkml:trace contextRef="#ctx0" brushRef="#br0" timeOffset="2125">1788 434 80,'-8'-8'32,"4"3"1,-12 1 0,-8 8-20,11 9-6,-7-1-1,4 12-3,-5 6-1,9-2-2,4 2 1,4-2-1,0-3 0,8-4 0,8-9 0,4-8 1,5-8-1,3-12 1,5-9 0,-5-8 0,5-13 1,-1-3-1,-7-13 1,3-4-1,-4-4 1,-3 4-1,-1 4 2,-4 12 0,-4 5 1,0 11-1,-4 14 1,1 20 0,-14 12-1,5 14 0,-4 6-1,-4 14-1,8 7-1,-4 5 1,0 8-1,-1-8 0,9 0-1,0-13-1,0-3-2,5-18-4,7 2-12,-4-18-19,4-8 1,0-13-1,5-8 1</inkml:trace>
  <inkml:trace contextRef="#ctx0" brushRef="#br0" timeOffset="2547">2086 413 72,'0'4'30,"4"21"0,-8-13 0,4 0-18,4 6-8,-4-2-1,4-8-4,-4 4-5,0-12-6,8 0-5,-4-8-7,-4-16-4,8 2-1</inkml:trace>
  <inkml:trace contextRef="#ctx0" brushRef="#br0" timeOffset="2687">2151 227 63,'8'-24'30,"-8"-2"0,4 22 1,-8 4-7,0 4-10,8 9-9,0 8-8,-4-9-7,8 8-17,5 14-5,-5-18 0,12 18 0</inkml:trace>
  <inkml:trace contextRef="#ctx0" brushRef="#br0" timeOffset="2844">2383 446 63,'4'0'36,"-4"0"0,-4 0 1,-4-8-6,8 12-12,-16-12-7,16 8-3,-12-4-2,7 8-3,-3 0-3,4 4-1,0 4 0,4 9 0,0 0 0,8 3 0,0 6 0,9-6 0,7 1-3,5-13-10,7 1-26,5-5-1,4-12 1,4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7.02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1031 1386 27,'-16'-4'24,"16"4"0,0 0-3,0 0-3,0 0-2,0 0-3,0 0-2,0 0-3,0 0 1,0 0-3,0 0-2,0 0 0,0 0 0,0 0-2,0 0 0,0 0-1,0 0 0,0 0 0,0 0-1,0 0 1,0 0-2,0 0 2,0 0-1,0 0 0,0 0 0,0 0 0,0 0 0,0 0 0,0 0 0,7-18 1,-7 18 1,0 0-1,22-17 2,-22 17 0,30-20 0,-10 5 0,8 6 0,3-4 0,6 2 0,2-3 0,1 1-1,1-4 0,5 3-1,-7-1 0,3 4 0,-9-2-1,-3 2 1,-4 4-1,-6 1 0,-2 4 1,-18 2-1,21-2 0,-21 2 1,0 0-2,0 0 1,0 0-2,0 0-1,-17 13-1,17-13-3,-22-2-3,2-10-4,20 12-4,-26-13-2,26 13 2,-19-20 0,19 20 2,-9-24 2,9 24 2,-4-24 7,4 24 6,0-20 5,0 20 4,0 0 2,0 0 1,0 0 2,0 0 0,0 0 0,0 0-1,0 0-3,0 0-3,-1 16-1,1-16-2,0 0 0,25 13-1,-3-2 1,-1-5-2,6 5 0,-4-4 0,4 6 0,-3 0-2,-2 3 1,-5-1-1,-4 1 0,-8 1 0,-3 1 0,-5-1 0,-3-1-1,-3 3-2,9-19-2,-22 36-4,-4-32-12,7 7-20,6 6 2,-5-10-1,5 9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19.20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 21 121,'-8'4'38,"4"-4"0,8-12-4,20 12-27,2-5-2,10 5-2,2-4-1,3 4 0,4 4-1,-7 1 1,-9 7-1,-13 8 0,-12 5-1,-8 7 0,-12 6 0,-9 7 0,-4-1 0,0 1 0,-5 0 0,6-8 0,8-4 0,6-4 0,10-9 0,12-8 0,14-3 0,2-9 0,14 0 0,-1-17-6,17 17-13,-13-16-22,4-4 1,-7-5 0,-2-4 0</inkml:trace>
  <inkml:trace contextRef="#ctx0" brushRef="#br0" timeOffset="328">443 78 111,'-21'24'38,"-3"14"0,-6 3 0,10 7-29,-9-3-2,8 4-4,1-8-3,3-12-5,9 4-12,4-21-20,0-12-1,0-12-1,4-8 1</inkml:trace>
  <inkml:trace contextRef="#ctx0" brushRef="#br0" timeOffset="500">406 8 115,'16'5'36,"-4"-5"0,10 4-1,2-4-35,10 4-13,4-8-21,3 0-2,8-5 1,-3 5-1</inkml:trace>
  <inkml:trace contextRef="#ctx0" brushRef="#br0" timeOffset="625">800 136 90,'-34'57'38,"-2"4"1,-14 4-1,0 5-14,0-13-15,9 0-3,4-4-3,7-12-3,10-7-2,-2-14-5,18 0-5,-8-16-13,12 0-13,8-8-1,4-4 1,6-8 0</inkml:trace>
  <inkml:trace contextRef="#ctx0" brushRef="#br0" timeOffset="828">746 471 73,'16'4'35,"-4"-4"1,1 4 0,8 8-18,-13-12-5,13 12-4,-9-8-3,1 13-2,-9-5-1,-8 12 0,-9-3 0,-3 7 0,-9-2 0,4 2-1,-4-7 0,9-1 0,4-4-1,12-8-1,12 0-3,4-12-7,22 0-29,7-4-1,9 0 2,8-4-2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20.5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259 13 110,'-20'-4'39,"0"0"0,-9 8 0,9 13-29,-17-4-2,9 15-3,-5 1-2,5 13-1,4-1-2,8 4 0,12-3 0,12-5 0,12-8 0,12-13 0,13-12 0,-1-12 0,9-12 0,-4-10 0,-8-10 0,-10-10 0,-10-4 0,-9 4 0,-12 9 0,-12 8 0,-9 16 0,-2 5-1,-5 20-40,11 13 0,9 4-1,12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21.29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113-1 63,'8'8'24,"-12"-8"1,0-4-11,8 12-1,-8-16 2,8 16 2,-8-16 1,8 16 0,-8-16-3,8 16-3,-8-16-4,12 12-1,-4-8-3,8 4-2,4 0-2,5 4 0,-1 0 0,9 4 0,-1 8 0,-3-4 0,-11 9 0,-2 7 0,-12 0 0,-12 9 0,-11 3 0,-13 5 0,-9 3 0,0 5 0,-3-4 0,7-4 0,13-1 0,8-8 0,16-7 0,16-9 0,12-12 0,13-4 0,11-4 0,1-4 0,4-4 0,0-12 0,-3 7 0,-5-3 0,0 4 0,-12-16-18,-2 12-23,-10-4-1,3-9 1,-12-3 0</inkml:trace>
  <inkml:trace contextRef="#ctx0" brushRef="#br0" timeOffset="454">554 92 122,'-41'32'39,"-8"9"0,1 3 1,-5 5-35,8-5-3,9 9-3,1-16-5,19-1-17,-1-11-16,5-9 0,4-12 0,0-8 0</inkml:trace>
  <inkml:trace contextRef="#ctx0" brushRef="#br0" timeOffset="625">453 99 87,'11'-7'13,"17"-1"-13,5 4 1,-13-8-31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29.2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3 115 65,'8'-8'34,"-4"0"3,9 4-11,-18-6-1,18 15-4,-21-14-6,16 18-3,-16-14-5,8 15-1,-5-6-3,1 8-2,0 8 0,0 1 0,-4 7-1,8 1 1,0 3-1,0 2 0,8-6 0,9-3 0,3-9 0,4-8 0,1-4 0,3-4 0,0-12 0,0-4 0,-3-5 0,-5-7 0,-4-6 0,-7-2 0,-5-5 0,-4 4 0,-9 1 0,1 2 0,-8 5 0,-4 13 0,-5 4 0,1 4 0,3 12 0,-2-4 0,15 20-11,-8-8-27,16 5-2,8-1-1,8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29.98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305 57 89,'-17'-8'37,"1"0"0,-4 0 0,-1 12-21,-11-12-7,12 8-1,-12 0-2,3 4-1,-3 0-1,7 8-1,1 0 0,3 8-2,9 1-1,8 7 0,8 1 0,8 4 0,9-4 0,7-5 0,9 1 0,0-17 0,3-4 0,0-12 0,1-8 0,-9-5 0,-3-7 0,-5-6 0,-7-3 0,-9 5 0,-4-1 0,-8 9 0,-4 4 0,-5 3 0,1 9 0,-8 4 0,12 16-10,-13-4-19,9 9-12,8-1 0,8 0 1,4 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30.5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132 12 100,'-8'0'38,"-5"-4"0,1 0 1,8 8-27,-11-12-2,11 12-2,-9 0-3,5 8-2,-8 0-1,8 9-2,-4 7 0,-1 1 0,9 3 0,4 4 0,4 1 0,13-1 0,3-11 0,9-1 0,2-12 0,6-7 0,-1-14 0,5-7 0,-8-8 0,-2-5 0,-6-7 0,-5-5 0,-12 5 0,-8-1 0,-8 5 0,-8 3 0,-4 13 0,-13 4 0,5 16-2,-4 4-40,-1 4 1,1 5-1,7-5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41.1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29 17 101,'-4'0'36,"-8"-4"1,3-4-8,9 12-18,-4-12-2,12 12-3,5-8-2,7 4 0,5 0 0,7 4-1,5-4 0,12 8 0,-5-4-1,1 8-1,0-3 1,-4-1-2,-9-1 0,-7 5 0,-9 0 0,-8 9 0,-8-1 0,-12 9 0,-8 6 0,-9 2 0,1 7 0,-9 5 0,4-5 0,1 0 0,3-3 0,9-10 0,8 2 0,4-4 0,12-5 0,4-9 0,8-7 0,9 1 0,7-9 0,1 0 0,12-4 0,-1-5 0,5-3 0,-4 1 0,-4 3 0,-5-8 0,1 11 0,-13-7-7,1 12-18,-13-8-17,-8 4 1,-4-4 0,-4-8 1</inkml:trace>
  <inkml:trace contextRef="#ctx0" brushRef="#br0" timeOffset="500">656 77 90,'-4'4'35,"-4"5"2,-4 7 0,-17 0-23,9 20-6,-13-4-1,5 9-1,-9-1-2,4 5-1,5-5 0,-1 0-2,9-3-2,4-13-5,8 0-4,-5-20-12,9 0-17,4-8 0,0-17 1,0-2 0</inkml:trace>
  <inkml:trace contextRef="#ctx0" brushRef="#br0" timeOffset="719">424 81 83,'20'9'31,"-7"-14"0,15 14-4,5-13-37,-5-5-20,17 5 1,-8-8-2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42.17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 11 65,'-9'0'33,"9"4"1,0-4 1,5-8-8,3 12-19,4-12-1,8 12 0,1-12 0,7 12-1,-3-8-2,8 4-1,-8 4 0,3 0-1,-12 4 0,-3 5 0,-9 7 0,-8 4 0,-9 1 0,-3 3 1,-8 5-2,-1 4-1,1-5 0,-2 1 0,2-9 0,4 1 0,7-4 0,1-5 0,12-3 0,4-5 0,4 0 0,9-4 0,7-4 0,5-4 0,8 4 0,4-8 0,4 8-5,-9-17-7,13 9-20,-8 0-9,-3-4 1,-14-1 0,1-4 1</inkml:trace>
  <inkml:trace contextRef="#ctx0" brushRef="#br0" timeOffset="422">447 40 105,'-37'20'38,"0"5"0,0 7 1,0 1-26,4 4-9,5-5-2,3-3-3,17-1-5,-8-16-6,20 5-14,-4-9-12,0-12 0,0-9 0,8-7 1</inkml:trace>
  <inkml:trace contextRef="#ctx0" brushRef="#br0" timeOffset="594">319 24 87,'17'4'32,"-9"0"1,8 8-1,-3-8-25,20 0-23,3 0-16,-7-12-1,16 4 1,-9-12-1</inkml:trace>
  <inkml:trace contextRef="#ctx0" brushRef="#br0" timeOffset="750">806 3 120,'-8'25'39,"-8"11"0,-9 5-1,-3 12-31,-17 4-2,0 12-2,-5-3-2,1-4-1,4-1-1,-3-8-2,11-9-4,0-15-8,28-5-16,1-16-8,12-3-1,5-10 2</inkml:trace>
  <inkml:trace contextRef="#ctx0" brushRef="#br0" timeOffset="954">659 497 61,'17'-12'33,"3"8"0,-4-4 1,5-1-8,7 14-16,-12-10-1,13 14-2,-17-5-1,9 8 0,-17-4-1,4 8-1,-16 1 1,-5-1-2,-3-4 1,0 4-1,0 1-1,-1-5-1,1 0 0,4-4 0,8 0 0,8-3-1,4-1 0,12-8-1,13 4-6,-9-5-32,26-3 0,3 4-1,0-4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43.82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20-1 95,'-8'4'36,"0"-4"1,3 0 2,18 8-25,-9-12-4,12 8-3,-4-8-1,13 4-2,-1-4 0,9 4-1,-1 0-3,5 0 0,-4 4 0,3 0 0,-6 0 0,-6 8 0,-12 4 0,-3 5 0,-18-1 0,1 9 0,-8-1 0,-4 1 0,-6-1 0,-2 2 0,7-2 0,-3-7 0,8-1 0,3-4 0,5-4 0,4 1 0,8-5 0,8 0 0,9-8 0,7 0 0,5-4 0,5 0 0,6-4 0,-3-5 0,4 9 0,-17-16-26,5 8-16,0 0 0,-13-5 1,-4 1 1</inkml:trace>
  <inkml:trace contextRef="#ctx0" brushRef="#br0" timeOffset="422">575 60 112,'-16'12'36,"-13"0"1,0 13 0,-3 3-31,-9 1-3,5 3 0,-1-2-1,4 2-2,9-3-5,-6-13-8,18-4-20,8-4-5,0-8 0,8-4 1</inkml:trace>
  <inkml:trace contextRef="#ctx0" brushRef="#br0" timeOffset="609">428 56 88,'8'-13'31,"9"18"0,-9-14-1,4 9-33,8 4-25,1-8-3,7 8 1,-3-8-1</inkml:trace>
  <inkml:trace contextRef="#ctx0" brushRef="#br0" timeOffset="781">836 157 124,'-21'25'40,"-11"9"0,-9 2 0,-12 9-35,4 8-2,-4 4 0,8 0-3,0 0 0,9-4 0,11-3-1,1-18-6,20 5-6,-12-17-15,16-7-12,0-5 0,4-8 0,4-4 2</inkml:trace>
  <inkml:trace contextRef="#ctx0" brushRef="#br0" timeOffset="1000">762 574 79,'12'0'35,"9"4"1,-5-4 0,-3 0-19,8 16-6,-5-12-1,4 13-3,-12-8-1,5 3-2,-13-4 1,0 8-1,-13-7 0,-3 3-3,4-4-1,-4 4 0,-1-4 0,8 5 0,1-1 0,0 0 0,12 0 0,0 5 0,9-1 0,8-4 0,15 4-13,9-12-28,4-4 0,8-8 0,4-12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45.7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163 74 53,'0'-8'32,"8"4"2,-8 0 3,0-4-16,9 12-3,-13-13-1,8 18-4,-17-9-3,5 8-2,-8-4-2,-4 8-1,-1-4-4,-3 13-1,3-5 0,1 5 0,4 4 0,4-1 0,3 1 0,9 4 0,4 0 0,5-9 0,7 5 0,4-4 0,9-5 0,-1-4 0,5-3 0,4-5 0,4-17 0,-4 1 0,0-8 0,-5-6 0,-3-6 0,-5-5 0,-8-9 0,-3-2 0,-13 6 0,-9 5 0,-11 4 0,-8 12 0,-9 5 0,-4 16 0,0 4 0,-4 4 0,8 8 0,0-7-8,21 4-35,12-1 1,12-8 0,4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31:24.6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18,'0'0'23,"0"0"3,0 0-8,0 0-2,0 0-1,0 0-1,0 0-4,0 0 0,0 0-3,0 0-2,0 0-1,0 0 0,0 0-1,0 0 0,13 20 0,-13-20 0,0 0 0,16 18 0,-16-18 0,20 22-1,-20-22 0,28 19-1,-28-19 1,28 24-1,-28-24 1,26 25-1,-10-12 0,-16-13 0,26 24 0,-26-24 0,20 26 0,-20-26 0,21 22 0,-21-22 0,16 20 0,-16-20 1,13 24-1,-13-24 0,11 24 0,-11-24 0,6 31-1,-4-13 1,-1 1 0,5 1-1,-4 0 1,0 2-1,3 2 1,-3-2-1,2 0 1,3 2-1,-1 0 0,-5-4 1,5 2-1,-2-2 0,1 2 0,1-2 0,-3-1 1,-1-1-1,0 0 0,0 1 0,3-1 0,-1-1 0,-4-17 0,4 31 0,-4-31 1,4 26-1,-4-26 0,3 24 0,-3-24 0,4 22 1,-4-22-1,4 22 0,-4-22 1,0 23-1,0-23 0,5 24 0,-5-24 0,2 22 1,-2-22-1,-4 24 0,4-24 0,0 22 1,0-22-1,-2 22 0,2-22 0,0 20 0,0-20 0,0 19 0,0-19 0,2 18 0,-2-18 0,0 19 0,0-19 1,-3 16-1,3-16 0,0 24 0,0-24-1,-2 26 1,2-26-1,-4 27 1,4-27 0,-2 26 0,2-26-1,-2 22 1,2-22 0,-1 18 0,1-18 1,-2 19-1,2-19 0,-2 20 0,2-20 0,-4 22 0,4-22 1,-7 22-1,7-22 0,-8 22 0,8-22 1,-5 24-1,5-24 0,-11 20 1,11-20-1,-8 20 0,8-20 0,-5 17 0,5-17 1,0 0-1,-9 16 0,9-16 0,0 0 0,0 0 0,0 0 1,-8 17-1,8-17 0,0 0 0,0 0 0,-16 11 0,16-11 0,0 0 0,-17 11-1,17-11 0,0 0-2,0 0 0,-17 7-3,17-7-8,0 0-24,-11 17 1,11-17-1,-16 5 0</inkml:trace>
  <inkml:trace contextRef="#ctx0" brushRef="#br1" timeOffset="-18492.0577">-9933-2196 3,'0'0'20,"0"0"-2,0 0-1,0 0-4,0 0-2,0 0 0,0 0-1,0 0-2,0 0-1,0 0-2,0 0 0,0 0-1,0 0-2,0 0 0,0 0-1,0 0-1,0 0 0,0 0 0,0 0 0,18 13 0,-18-13 0,0 0 0,0 0 1,0 0-1,20 4 1,-20-4 0,22 2 0,-22-2-1,21 1 1,-21-1-1,24 0 1,-24 0-1,29 4 1,-29-4-1,28 2 0,-28-2 1,28 4-1,-12-3 1,-16-1 0,33 0-1,-16 0 1,0 0 0,-1-1-1,1 1 0,-17 0 1,27-2-1,-27 2 0,26 0 0,-26 0 0,24 0 0,-24 0 1,22-2-1,-22 2 0,26-2 1,-26 2-1,22-5 0,-22 5 0,19-6 0,-19 6 1,20-4-1,-20 4 0,18-5 0,-18 5 0,0 0 0,23-6 0,-23 6 0,0 0 0,20-3 0,-20 3 1,0 0-1,0 0 0,20-9 0,-20 9 1,19-8-1,-19 8 0,16-7 0,-16 7 0,19-8 0,-19 8 0,16-5 0,-16 5 0,0 0 0,21-4 0,-21 4 0,0 0 0,20-3 0,-20 3 0,0 0 1,20-8-1,-20 8 0,17 0 0,-17 0 0,18-3 0,-18 3 0,20-2 0,-20 2 0,23 0 0,-23 0 0,24-2 0,-24 2 0,22 2 0,-22-2 0,24 5 0,-24-5 0,24 4 0,-24-4 0,24 2 0,-24-2 0,25 2 0,-25-2 0,24 1 0,-24-1 0,24 0 0,-24 0 0,26 2 0,-26-2 0,24 4 0,-24-4 0,24 2 0,-24-2 0,24 3 0,-24-3 0,22 4 0,-22-4 0,17 4 0,-17-4 0,18 3 0,-18-3 0,22 8 0,-22-8 0,26 7 0,-26-7 0,30 8 0,-30-8 0,26 7 0,-26-7 0,27 7 0,-27-7 0,21 6 0,-21-6 0,22 7 0,-22-7 0,24 9 0,-24-9 0,22 13 0,-22-13 0,26 15 0,-26-15 0,27 13 0,-27-13 0,26 12 0,-26-12 0,28 10 0,-28-10 0,26 9 0,-26-9 0,25 13 0,-25-13 0,22 11 0,-22-11 0,23 11 0,-23-11 0,24 11 0,-24-11 0,22 11 0,-22-11 0,20 11 0,-20-11 0,22 9 0,-22-9 0,20 11 0,-20-11 0,17 15 0,-17-15 0,18 14 0,-18-14 0,21 17 0,-21-17 0,24 18 0,-24-18 0,27 17 0,-10-8 1,0-2-1,-17-7 0,31 20 1,-31-20-1,28 22 0,-10-10 1,-18-12-1,30 23 0,-30-23 0,33 28 1,-17-15-1,3-2 0,-3 2 0,-16-13 0,34 23 0,-34-23 0,31 23 0,-13-11 1,-18-12-1,30 24 0,-14-13 0,1-2 1,0 2-1,-17-11 0,29 22 0,-29-22 1,32 24-1,-32-24 0,33 24 1,-17-9-1,3-2 1,-1 1 0,3-3 0,2 4 2,1-4-2,2 4 1,-2-4 0,6 4 0,-4-4-1,3 3 1,-3-3-1,3 0 0,-3 0 0,2 2-1,-4-2 0,2 2 1,-4-2-1,4 0 1,-4 0-1,0 2 0,-4 0 1,4 0-1,-3-1 1,3 1-1,-4-2 1,3 2 0,1 0-1,-2 2 1,4-2 0,2-1 1,-2-1-1,2 4 1,0-4-1,-1 0 0,-1 2 1,2 0-3,-4 0 2,0-2-2,-1 2 1,1-2-1,0 1 1,-2 3-1,2-4 1,2 2 1,0-2-1,0 4 1,2-4-1,0 2 1,2-2-1,-1 0 1,-1-2 0,2 0-1,-1 0 1,3 0-1,-1 2 1,3-2-1,-3 1 1,3-1-1,1 2 1,0-2-1,0 0 1,0 2-1,-1-2 1,-1 1-1,-1-1 0,1 2 1,0-4-1,-1 4 0,1-2 1,1 1-1,1 1 0,2-2 1,2 0-1,-2 2 1,0 0-1,4 4 1,-1-3-1,7 3 1,-5-2 0,3 2-1,3-1 1,2 1 0,0 0 0,5-1-1,0 1 1,1-2-1,-1 3 1,3 1-1,-1 0 1,0-1-1,3 4 0,-5-1 1,1-3-1,-1 2 1,2-3-1,1 2 1,-3-4 0,4 1 0,1-3-1,-1 2 1,2-2 0,5 2-1,-3-2 1,7 2-1,2-2 1,1 0-1,0-2 1,1 2-1,0-2 1,-2 0-1,0 1 1,1-3-1,-7 0 1,-1 1-1,-2-1 0,0 0 1,-1 1-1,5-1 0,-2 0 1,-1-1-1,1-1 1,5-1-1,-1 0 0,3-1 2,2 1-2,-2-2 2,-2 2-2,-2-1 1,3 1 0,1 1 0,2-1 0,-2 0 0,3-1-1,-1 1 1,4-2-1,1 0 1,1-2-1,1 0 0,1 0 0,-1-2 1,-2 0-2,3 0 2,-3 0-2,1 1 1,-1-1 0,-5 0 0,-2 2 0,-2-2-1,-5 0 1,0 0 0,-1 1 0,1-3-1,-8 0 1,4 2-1,-9-3 1,0 3 1,0-2-1,1 3 0,-1-1 0,-4 0 1,0 2-1,-5-2 0,3 2 1,-3 0-1,-4 0 0,-8 0 0,-3 0 1,-6 0-1,-20 0 0,26 0 0,-26 0 1,0 0-1,17 4 0,-17-4-1,0 0-2,0 0-3,0 0-13,0 0-20,0 0-2,-8-17 1,-14-1 0</inkml:trace>
  <inkml:trace contextRef="#ctx0" brushRef="#br0" timeOffset="-100206.7315">-10057-2157 15,'0'0'23,"0"0"-2,0 0-7,0 0 2,0 0-3,0 0-1,0 0-2,-24-15-3,24 15 0,0 0-1,0 0-1,-24-4 1,24 4-2,0 0 1,-18 6-2,18-6 2,0 0-2,-21 5 0,21-5-1,0 0 1,-16 19-1,16-19 1,-17 13-1,17-13 0,-18 18 0,18-18 0,-19 22-1,19-22 0,-18 28-1,18-28 1,-13 29-1,13-29 0,-9 33 1,3-15-1,3 4 1,-3 0-1,2 2 1,-1 2 0,1 1 0,-1 1-1,-1 3 1,-1-3-1,3-1 1,-3 3 0,1 1-1,-1 0 1,1 4 0,-3-2 0,2 0 0,-1 2 0,3 0 1,-3-4-2,3 0 1,1-3 0,-2-1 0,3-3-1,3 0 0,-2-2 0,0 0 1,0 0-1,0 0 0,1 2 1,1 2-3,0-4 2,0 2-1,1 0 1,-1-1-2,2 1 3,2-2-3,-2-2 2,1 1 0,-1-1 0,0 0 0,2 0 1,-2-1-1,-2 1 0,3-4 0,-1 3 0,0-3 0,-2-16 0,4 31 0,-2-14 0,-2-17 1,7 29-2,-7-29 2,7 30-1,-7-30 0,6 31 0,-2-15 0,-1 3 0,1-3 0,-2 1 0,1-1 0,1 1 0,-2-1 0,-2-16 0,6 30 0,-6-30 0,7 25 1,-7-25-1,5 28 0,-5-28 0,6 26 0,-6-26 0,7 24 0,-7-24 0,6 27 0,-6-27 0,7 29 0,-7-29 0,6 30 0,-6-30 0,9 26 0,-9-26 0,9 25 0,-9-25 0,8 20 0,-8-20 0,11 19 0,-11-19 0,7 18 0,-7-18 0,6 19 0,-6-19 0,9 16 0,-9-16 0,0 0 0,13 20 0,-13-20 0,0 0 0,16 15 0,-16-15 0,0 0 0,22 4 0,-22-4 0,0 0 0,21 3 0,-21-3 0,0 0 0,24 0 0,-24 0 0,18-2 0,-18 2 0,17-3 0,-17 3 0,20-6 0,-20 6 0,20-7 0,-20 7 0,19-9 0,-19 9 0,18-8 0,-18 8 0,19-9 0,-19 9 0,22-11 0,-22 11 0,0 0 1,24-18-1,-24 18 0,18-17 0,-18 17 0,15-16 0,-15 16 0,18-20 0,-18 20 0,24-22 0,-24 22 0,26-24 0,-26 24 0,24-26 1,-24 26-1,22-29 0,-9 12 0,-2 1 0,0-1 0,-1 1 0,-1-1 0,0 0 1,-9 17-1,18-29 0,-18 29 1,12-26-1,-12 26 0,9-23 0,-9 23 1,9-30-1,-5 14 0,-4 16 0,7-33 1,-7 33-1,6-33 1,-3 16-1,3 1 0,-6 16 1,5-30-1,-5 30 1,6-27-1,-6 27 0,2-24 1,-2 24-1,5-26 0,-5 26 0,4-24 1,-4 24-1,0-26 0,0 26 0,4-27 0,-4 27 1,0-29-1,0 29 0,0-30 1,-2 14-1,2-1 0,2 1 1,-2 16-1,-2-30 0,-2 14 1,4 16 1,-5-28-2,5 28 3,-6-29-3,6 29 2,-6-28-2,6 28 2,-3-22-2,3 22 0,-6-27 0,6 27-1,-2-26 2,2 26-1,-7-26 0,7 26 0,-11-25 1,11 25-1,-7-26 0,7 26 0,-11-24 1,11 24-1,-10-22 0,10 22 0,-5-22 0,5 22 0,-6-20 1,6 20-1,-11-19 0,11 19 0,-11-22 0,11 22 0,-13-23 0,13 23 0,-13-26 1,13 26-1,-14-24 0,14 24 0,-10-22 0,10 22 0,-5-17 0,5 17 0,0 0 0,-15-20 0,15 20 0,-7-18 0,7 18 0,-10-26 0,10 26 0,-12-27 0,12 27 0,-10-30 1,10 30-2,-14-24 2,14 24-1,-19-16 0,19 16 0,-13-17 0,13 17 0,-11-20 0,11 20 0,-7-20 0,7 20 0,-4-24 0,4 24 0,-11-27 0,11 27 0,-9-28 0,9 28 0,-13-24 0,13 24 1,-13-20-1,13 20 0,-7-18 0,7 18 0,-11-17 0,11 17 1,-15-16-1,15 16 0,-15-19 0,15 19 0,-17-20 0,17 20 0,-18-18 0,18 18 0,-18-21 0,18 21 0,0 0 0,-23-22 0,23 22 0,0 0 0,-20-14 0,20 14 0,0 0 0,0 0 0,-18-13 0,18 13-1,0 0-1,0 0-1,0 0-3,0 0-6,-21-17-11,21 17-18,0 0 1,17 15-1,1 2 2</inkml:trace>
  <inkml:trace contextRef="#ctx0" brushRef="#br1" timeOffset="-15596.8921">-9810-61 2,'0'0'4,"0"0"1,0 0-1,0 0 1,0 0 1,0 0-1,19 6 1,-19-6 1,0 0 1,16 0 0,-16 0-1,17 5-1,-17-5 0,24 13 1,-24-13-2,33 20-1,-15-9 0,6-1-1,-1 2 0,4-1-1,-3 0-1,4 0 1,-4-1-1,0 1 0,-2 0-1,-2 0 0,0 2 1,-1-1-1,-2 3 0,-1 2 0,6-5 0,-1 3 1,6-6-1,-3 4 0,4-7 1,3 3 0,-1-4-1,3-1 1,-4 0-1,1 3 1,-4-1-1,1 3 1,-3 2-1,0 0 0,2 2 0,-2 1 0,2 1 1,0 0 0,1 1 1,3-1-1,1 1 2,4-1-1,-1 0 0,1 1 1,-4-1-1,2 0 0,-2 1-1,-1-1 0,-6 1 0,2 1 0,-6-1 0,2 3 0,-22-19 1,33 31-1,-33-31 1,34 29 0,-34-29 0,29 30-1,-29-30 1,30 29-1,-17-12 0,3-1 0,-3 1-1,2-1 1,-2 1-1,0-1 0,-13-16 0,22 30 0,-22-30 1,22 25-1,-22-25 0,20 26 1,-20-26-1,17 24 0,-17-24 1,13 24-1,-13-24 1,13 20-1,-13-20 0,9 22 1,-9-22-1,7 22 1,-7-22-1,9 20 0,-9-20 0,6 20 1,-6-20-1,5 21 0,-5-21 1,6 20 1,-6-20-1,4 20 0,-4-20 0,-2 22 0,2-22 1,0 20-1,0-20 0,-2 20 0,2-20 0,-4 24 0,4-24-1,-5 24 1,5-24 0,-9 24-1,9-24 1,-12 26 0,12-26-1,-14 22 2,14-22-1,-13 22 0,13-22 0,-15 16 0,15-16 0,0 0-1,-22 21 1,22-21-1,0 0 1,-19 16-1,19-16 0,0 0 1,-16 13-1,16-13 1,0 0-1,0 0 1,-19 13-1,19-13 1,0 0-1,-20 11 1,20-11-1,-16 11 1,16-11-1,-19 9 0,19-9 0,-22 11 0,22-11 1,-20 13-1,20-13 0,-19 11 0,19-11 0,-18 9 0,18-9 0,-19 9 1,19-9-1,-16 8 0,16-8 1,-17 5-1,17-5 0,-20 7 0,20-7 0,-24 8 1,24-8-1,-28 11 0,28-11 0,-33 13 0,33-13 0,-29 11 0,29-11 0,-30 9 0,30-9 0,-26 5 0,26-5 0,-27 4 0,27-4 0,-28 5 0,11-3 0,1 0 0,-3 2 0,1-1 0,-4 1 1,1 0-1,-3-1 0,4 1 0,-2 2 0,0-3 0,0 3 0,0-2 0,-1-1 0,1 3 0,2-1 0,-2-1 0,2 1 0,-1-1 0,3 0 0,18-4 0,-31 7 0,31-7 0,-28 7 0,11-1 0,1-1 0,16-5 0,-32 13 0,16-5 0,16-8 0,-30 14 0,30-14 0,-27 17 0,27-17 0,-24 13 0,24-13 0,-24 13 0,24-13 0,-24 12 0,24-12 0,-24 15 0,24-15 0,-24 17 0,24-17 0,-24 22 0,24-22 0,-28 22 0,28-22 0,-26 22 0,26-22 0,-22 18 0,22-18 0,0 0-1,-20 17 1,20-17 0,0 0-1,0 0-1,0 0-2,0 0-4,0 0-9,0 0-18,0 0 0,0 0-1,0 0 2</inkml:trace>
  <inkml:trace contextRef="#ctx0" brushRef="#br1" timeOffset="-3373.1929">-9670 3448 14,'6'-22'12,"-6"22"0,0 0-1,0 0-2,0 0-3,16-11-1,-16 11-1,0 0-2,21-10 1,-21 10-1,0 0-1,22-11 1,-22 11 1,0 0-1,22-7 1,-22 7 0,0 0 1,20-4-1,-20 4 1,19-3-1,-19 3-1,24-8 0,-24 8-1,29-13 0,-12 6 0,-17 7-1,31-15 1,-12 8-1,-3 0 0,3 3 0,-1 0 1,1 1-1,-3 3 0,4-2 1,1 0-1,-1 2 1,2 0 0,-2-2 0,3 0 0,-3 1 1,4-1 0,-6-2 0,6 4 0,-3-2 0,1 2 1,-2-2-1,4 2 0,-2-1-1,2 1 1,2-2-1,0 2 0,1-2 1,3 2-1,-3-2 0,5 0 1,1 0-1,-2 2 1,3-1-1,1 1 0,0-2 1,2 2-1,-2 0 0,0 0 1,-2-2-1,4 4 1,-4-4-1,2 4 0,-2-2 0,2 0 0,-2-2 1,1 4-2,-3-2 1,0 0-1,1 0 1,3 0-1,-4 0 1,0 2-1,1-2 0,1 0 0,-2 0 1,4 0-1,-3 0 0,1 0 0,2 0 1,0 1-1,2 1 0,2 0 0,-1 0 1,1 2-1,5-3 1,-1 3-1,1 0 1,0-1 0,-1 1 0,1 0 0,-2-2-1,3 1 1,-7 1-1,3 0 1,-2-3-1,-1 3 1,-1-2-1,0 2 0,0-3 1,-2 1-1,0 2 1,2-2 0,-4 0-1,2 1 1,-2 1-1,1 0 1,-3-1 0,4 1-1,-4 0 1,3-1 0,-1-1-1,2 0 1,0 0 0,2 2-1,-2-3 1,2 1 0,1 0-1,1 2 1,2-1-1,-1 1 0,1 0 1,1-1-1,-1-1 0,1 2 1,1-2-1,-3 0 1,3 1-1,-1-1 1,0 0-1,1 0 0,1 0 1,2-1-1,-2 1 0,1 0 1,-1 2-1,0-2 0,1 1 0,-3-1 0,0 0 0,1 2 0,1-3 0,2 1 0,0 0 0,4-2 1,2-2-1,1 2 0,4-2 0,-1-1 1,1 1-1,-2 0 0,0-2 1,-1 3-1,-2-3 0,-3 2 0,3-2 0,0 1 0,-3-3 0,3 1 0,0-1 0,1-1 0,3 0 1,3-1-1,-2-1 0,-2 0 0,4 0 1,0-2-1,-2 1 0,2 1 0,-2 0 0,-3 0 1,-1 0-1,-1 0 0,-6-2 0,-2 1 0,-1 1 0,-3-2 0,-1 0 0,0-2 0,1-1 0,-3-3 0,2 1 0,2-3 0,-3-1 0,3-2 0,-2 0 0,-2-2 1,-2 0-1,1 4 0,0-2 0,-1 2 0,0-2 0,-2 2 0,-4 1 0,-3-1 0,4 2 1,-1-3-1,1-1 0,-3-1 0,3-1 0,-1-6 0,8 1 0,4-2 0,-2 0 1,-3 1-1,3-1 0,-6 0 0,2 0 0,0-1 2,0 7-3,-1-1 2,-1-2-1,-4 3 1,1-1-1,3 4 1,-3 2-1,-1 1 0,-1 1 0,-1 0 0,-1-1 0,0 3 0,0-3 1,2 3-1,-3-2 0,3 1 0,0 1 0,-1-1 0,3 0 0,1 1 0,-1-1 0,-1 3 0,-1-1 0,-2-1 0,3 3 0,-1-4 0,-2 4 1,1-3-1,3 1 0,-1 0 0,5-1 0,1-2 0,-4-1 0,6 1 0,-6-1 0,2 1 0,1 2 0,-5 1 0,1 4 0,-3 0 0,-1 0 0,0 2 0,2 1 0,3-1 0,-2 2 1,1-4-1,1 0 0,2 2 0,-1-1 0,-1 3 0,1-2 0,-5 2 0,3-1 0,-1 1 1,3 1-1,-1 1 0,0-1 1,-1 1-1,5-1 1,-4 3-1,1-1 0,-3 0 1,-1 1-1,-1 1 0,-5 0 1,-3 2 0,-19 0-1,24-4 1,-24 4-1,20 0 1,-20 0-1,17 0 1,-17 0-1,0 0 0,18-3 1,-18 3-1,19 0 0,-19 0 0,0 0 0,0 0 1,0 0-1,18-4 0,-18 4 0,0 0 0,0 0 0,19-4 0,-19 4 0,0 0 0,16-3 1,-16 3-1,19-4 0,-19 4 0,18-2 0,-18 2 0,0 0 0,0 0 0,0 0 1,18-4-1,-18 4 0,0 0 0,0 0 0,0 0 0,0 0 0,0 0 0,0 0 0,0 0 0,0 0 0,0 0 0,0 0 0,0 0 0,17-1 0,-17 1 0,0 0 0,17-4 0,-17 4 0,18-2 0,-18 2 0,22-2 0,-22 2 0,30-2 0,-30 2 0,29-3 0,-12 1 0,-1 0 1,1 2-1,1-2 0,-1 2 0,0-2 0,-17 2 0,26 2 0,-26-2 0,23 0 0,-23 0 0,17 2 0,-17-2 0,0 0 0,22 2 0,-22-2 0,17 2 0,-17-2 0,20-2 0,-20 2 0,20-2 0,-20 2 0,23 0 1,-23 0-1,25 0-1,-25 0-1,26-2-2,-26 2-12,32-22-21,-7 8-2,-8-9 1,0-4-2</inkml:trace>
  <inkml:trace contextRef="#ctx0" brushRef="#br0" timeOffset="-40688.3272">-9926 2051 26,'0'0'28,"-13"16"3,13-16-1,-24 0-13,24 0-3,-18 9-3,18-9-3,-19 9 0,19-9-1,-20 13-2,20-13-1,-19 11 0,19-11-2,-23 19 1,23-19-1,-19 20 0,19-20-1,-17 24 1,17-24-1,-16 27 0,16-27 0,-11 28 0,11-28-1,-11 31 1,3-14 0,3 1-1,-1 0 0,-1 1 1,3 1-2,-3 0 2,1 2-2,3 0 1,-3 2-1,2 0 2,1 1-1,-1 1 0,4 0 0,-2 0 0,0-1 0,2-1 0,0 0 0,0-2 0,4-2 1,-2 0-1,0-1 0,0 1 0,-1 2 0,1 0 0,2 2 0,-2 0 0,1 0 1,-1 1-1,2-1 0,-2 2 0,2-4 0,-3-2 1,5 2-1,-2-2 0,-1 1 1,1-1-1,0 0 0,-1-2 0,3 2 1,1 1-1,-1-5 0,3 3 0,-9-19 0,17 29 0,-17-29 0,20 26 0,-20-26 1,24 18-1,-24-18 0,20 18 0,-20-18 0,19 15 1,-19-15-1,20 11 0,-20-11 0,0 0 0,22 17 0,-22-17 0,0 0 0,22 12 0,-22-12 0,0 0 0,20 10 0,-20-10 0,0 0 0,0 0 0,17 11 0,-17-11 0,0 0 0,0 0 0,0 0 0,19 7 0,-19-7 0,16-4 0,-16 4 0,20-5 0,-20 5 0,24-9 0,-7 1 1,0 1-1,1-2 0,2 0 0,-1-2 0,-1 0 0,1-2 0,-1 0 1,-1 0-1,1-4 0,-18 17 0,28-29 0,-28 29 1,27-29-1,-27 29 0,23-28 0,-23 28 0,16-24 0,-16 24 0,13-20 1,-13 20-1,7-20 0,-7 20 0,13-28 1,-3 12-1,-3-2 0,0-3 0,3-1 0,-1 0 0,2 0 0,-2 2 0,-2-2 0,-1 4 0,-1-1 1,3 1-1,-3 0 0,1-1 0,-2 3 0,-3-3 0,3 1 1,-2 1-1,0 1 1,0-1-1,-2 17 1,2-29-1,-2 29 0,1-29 0,-1 29 1,4-28-1,-2 12 0,2-1 0,-3-1 0,1-1 0,2-1 0,-4 2 0,2-4 0,0 0 0,0 2 0,-1 1 2,-1 1-2,0 1 1,0 17-1,0-31 1,0 31-1,0-27 1,0 27-1,-1-26 0,1 26 1,-2-28-1,2 28 0,-4-29 0,4 29 0,-6-29 0,6 29 0,-9-26 0,9 26 0,-11-22 0,11 22 1,-11-22-1,11 22 0,-11-17 0,11 17 0,0 0 0,-17-24 0,17 24 0,-16-18 0,16 18 0,-20-20 0,20 20 0,-24-18 0,24 18 1,-24-19-1,24 19 0,-28-11 0,9 7 0,3 1 0,-1-1 0,1 0 0,-1 1 0,0 1 0,1-2 0,16 4 0,-28-5 0,28 5-1,-18-6 0,18 6-1,-20-5-3,20 5-7,-19 5-26,19-5-2,0 0 1,-22-16-1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4.97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-1953-1750 28,'0'0'27,"0"0"-4,0 0 0,0 0-1,0 0-5,0 0-2,0 0-3,0 0 0,0 0-5,-20 11-1,20-11-1,0 0 0,-22 18 0,5-18-1,17 0-1,-35 7-1,13-1 0,-9-3 0,1 5 0,-5-3-1,0 3 0,-4-1 0,1 2-1,-1 0 1,-2 1 0,3 1 0,1 0 0,-2-2-1,4 4 1,2-2-1,1 0 1,5 0-1,1-2 0,6 0 0,3-4 0,17-5 0,-22 11-1,22-11 0,0 0-1,-17 10-2,17-10-1,0 0-4,0 0-3,0 0-7,0 0-12,0 0-5,8-21 1,-10 3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47.35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-2 44 63,'0'-5'33,"8"5"2,-4-4 1,12-12-15,5 20-11,-9-16 1,21 12 0,-13-9-3,8 9-2,-3-4-1,7 8 0,-3-4-1,0 0-1,-8 4 0,3 1-2,-7-5-1,-1 4 0,-4-4 0,-8 8 0,-4 0 0,-4 5 0,-8 7 0,-4 9 0,-5 5 0,-3 2 0,-6 10 0,-2 3 0,-1-3 0,-4 3 0,9-4 0,8-4 0,-1-3 0,5-6 0,8-7 0,8-4 0,0-5 0,8-7 0,0-5 0,8-4 0,5-4 0,-1 0 0,13-1 0,-5 1 0,5-4 0,0 4 0,0 0 0,-9-4 0,1 8 0,-9-5 0,0 5 0,-12-16-31,1 3-11,-1-3-1,0-4 1,0-6 1</inkml:trace>
  <inkml:trace contextRef="#ctx0" brushRef="#br0" timeOffset="547">492 93 85,'-17'12'37,"-7"4"1,-5 10 2,-7-6-22,7 22-6,-7-9-2,7 11-4,-8 2-2,4 0-1,8-5-1,1-5-2,8-2-2,3-10-3,5-3-5,0-21-15,12-4-14,0-13-1,4-7 0,9-10 1</inkml:trace>
  <inkml:trace contextRef="#ctx0" brushRef="#br0" timeOffset="781">382 97 109,'-4'0'35,"12"4"1,-4-4-1,8 0-36,0-8-12,9 4-21,7 4-1,-7-4 0,7 4-1</inkml:trace>
  <inkml:trace contextRef="#ctx0" brushRef="#br0" timeOffset="1062">679 378 112,'0'4'38,"0"0"0,0-4 2,-4-4-34,8 4-1,-4-4 0,8 4-4,4 0-9,-12-5-28,13 1-2,3 0-1,-3-4 0</inkml:trace>
  <inkml:trace contextRef="#ctx0" brushRef="#br0" timeOffset="1250">867 402 104,'-4'-4'34,"13"8"-1,-5-12 1,4 0-32,4 0-5,8 8-5,-7-9-19,-1 1-7,8 8 1,-8-8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4:11.79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561 87 66,'-8'-16'35,"4"12"2,-8 4-4,0-8-6,12 20-7,-13-8-5,9 16-4,-8 1-3,8 11-5,-8 1-3,8 16 0,-8 4 0,-1 8 0,5 4 0,-4 8 0,0 9 0,8 8 0,-4-1 0,-1 9 0,5 0 0,4 4 0,-4-1 0,8 5 0,-8 0 0,4-8 0,0 8 0,-4-8 0,0 0 0,-4-1 0,4-6 0,-4-1 0,4-9 0,0-4 0,-4-7 0,3-9 0,1-8 0,4-8 0,-4-13 0,4-3 0,0-13 0,0-4 0,0-8 0,4-8 0,-4-4 0,0-4 0,4-13 0,1 1 0,-1-5 0,-4-15 0,12 15 0,-8-20-36,-4 0-10,-4-4 1,4-8 1</inkml:trace>
  <inkml:trace contextRef="#ctx0" brushRef="#br0" timeOffset="797">207 258 57,'-4'-8'31,"4"4"2,0-4 2,0-4-16,12 8-3,-12-13-1,21 13-3,-9-20-1,12 12-3,-3-13-2,3 9-1,0-8-2,1 3 0,-1 1-2,1-1-1,-9 5 0,0 8 0,-4-4 0,-3 8 0,-1 4 0,0 12 0,0 0 0,4 8 0,0 9 0,1 4 0,3-1 0,4 9 0,-3-4 0,3-1 0,-4-3 0,1-5 0,-5-3 0,0-5 0,0-4 0,-8-7 0,13-1-28,-9-4-15,-4 0 0,0-8-1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53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0 92,'-8'4'34,"-5"-4"1,13 0 1,4 8-22,-4-12-4,13 8-2,-1-4-2,8 8-1,1-4 0,7 4 0,5 1-1,3 3-3,5 0-1,8 0 0,8-4 0,8 5 0,4-5 0,5 0 0,3-4 0,5-4 0,-5 4 0,-4-4 0,-16 0 0,-8 4 0,-12-4 0,-9 0 0,-11 8 0,-17 0 0,-4 1 0,-13 3 0,-3 4 0,-13 4 0,-11 1 0,-13 7 0,-13 1 0,-11-1 0,-13 5 0,-4-1 0,1-4 0,7 0 0,13-7 0,16-5 0,16-4 0,20-4 0,21-3 0,21-10 0,11 5 0,9 0 0,12-4 0,4 4 0,8-4 0,4 4 0,0 0 0,-4 0 0,-4 4 0,0 0 0,-8 5 0,-12-5 0,-9 4 0,-12 0 0,-16 4 0,-12 5 0,-8-1 0,-13 4 0,-3-4 0,-5 13 0,-4-9 0,4 1 0,5-1 0,7 0 0,5-3 0,3-5 0,13 4 0,0-12 0,16 4 0,4-3 0,9-5 0,7 0 0,5-5 0,4 1 0,-1 4 0,1 0 0,4 0 0,-13 0 0,-3 0 0,-1 4 0,-8 1 0,-3-1 0,-1 0 0,-4-4 0,0 8 0,0-12-3,4 8-39,-3 0 1,3 0-1,0 0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54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25 143 81,'-9'-4'33,"5"4"2,0-4 0,-4 0-19,20 8-5,-8-4-1,17 4-3,3-8-2,9 8-1,12-8 0,12 4 0,4-4-2,12 0 1,0 4-2,9 0 1,-7 0-1,-1 0 0,-13 8-1,-12 0 0,-5 0 0,-7 0 0,-9 4 0,-7-3 0,-13 3 0,0 4 0,-4 0 0,-8 1 0,-8 3 0,-17 4 0,-3 1 0,-13-1 0,-8 1 0,0 3 0,-4-4 0,2 0 0,-2 5 0,8-9 0,4 0 0,9 1 0,-1-5 0,9 0 0,3-3 0,5-5 0,12 0 0,8-8 0,20 0 0,4-4 0,17-4 0,12-1 0,4 1 0,8-4 0,7 0 0,1 0 0,4 4 0,-7-1 0,-5 5 0,-8 4 0,-12 0 0,-17 8 0,-16 5 0,-24 3 0,-21 8 0,-15 1 0,-18 7 0,1 1 0,-12 0 0,8-5 0,8-3 0,14-5 0,10-4 0,17-4 0,11-3 0,18-5 0,11-4 0,8 0 0,11 0 0,10-4 0,4-1 0,4-3 0,0-4 0,-8 0 0,-4 0 0,-4-5 0,-9 5 0,-12 0 0,1 0 0,-9-5 0,0 9 0,1-4 0,-5 0 0,-4 0 0,-4-1 0,-4-3 0,0 0 0,-9 0 0,5-9 0,0 1 0,-4-1 0,4-7 0,4 3 0,4-3 0,4 0 0,0 3 0,0 1 0,0-1 0,0 9 0,4 4 0,0-1 0,0 5 0,9 4 0,-1-4 0,-4 4 0,9-4 0,-9 3 0,0-3 0,-4 4 0,-12-4 0,-12 0 0,0-1 0,-9 5 0,1-4 0,-5 0 0,5 4 0,3 4 0,1-9 0,16 13-14,-4-12-26,4 0-1,4 0 0,-4-9-1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57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 50 81,'-12'-4'36,"0"8"0,-1-8 1,-11-4-22,16 12-2,-13-8-4,13 4-3,-4-4-3,8 8 0,0-4 0,12 0-1,12-4 0,9 4-1,8-4 1,16 0 0,12 0 0,12 0 0,9-5-2,11 5 0,-7 0 0,0 0 0,-5 4 0,-11 4 0,-13 0 0,-17-4 0,-11 4 0,-13 0 0,-7 1 0,-9 3 0,-17 4 0,-7 4 0,-13 6 0,-7-2 0,-21 8 0,-5 1 0,-11 4 0,0 0 0,-1 0 0,9-5 0,12-7 0,12 4 0,9-9 0,15-3 0,13-5 0,12 0 0,8-8 0,17 0 0,8 0 0,11 0 0,9-4 0,9 4 0,7 0 0,-4 4 0,0 0 0,-12 4 0,-16 0 0,-8 8 0,-13 1 0,-16-1 0,-20 5 0,-9-4 0,-19 3 0,-9-4 0,-17 5 0,-7-5 0,0-4 0,3 6 0,9-6 0,4 0 0,16-4 0,13 0 0,15 0 0,9 1 0,16-9 0,13 0 0,7-5 0,17 1 0,12 0 0,8 0 0,17 0 0,3 0 0,1 4 0,3 0 0,-7 0 0,-1 0 0,-11 0 0,-17 0 0,-9 0 0,-15 0 0,-13-4 0,-20 4 0,-12-4 0,-13-4 0,-7 4 0,-5 0 0,-8-4 0,0-2 0,4-2 0,5 4 0,11 0 0,1 4 0,11 0 0,-3-17-16,16 17-26,8-4-1,4-4 1,4 4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58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 15 76,'-8'-4'36,"0"0"0,-1 0 0,18 8-19,-22-12-5,17 12-4,-4-4-4,4 0-1,5 4-1,7 0-1,8-4 0,5 8 1,3-8-1,17 8 1,0-3-1,8 3 0,4 0 0,0 4 0,2-4 0,-6 0 0,-9 5 0,-11-5 0,-8 4 0,-13 0 0,-20 0 0,-17 1 0,-19 3 1,-17 0-1,-8 9 0,-6-5 0,-2 4-1,-4-3 1,11 3-1,9-8-1,13 5 1,11-5-1,17 0 1,8-3 0,12-1-1,16 0 1,13-8 0,7 0 1,17-4-1,4 0 0,17-4 0,3 0 0,2-4 1,2 8-1,-7-8 0,-9 8 0,-8 0 0,-12 0 1,-12 0-1,-17 0 0,-16 4 0,-12 0 0,-17 4 0,-11 0 0,-13 4 0,0 1 0,-12 6 0,0-3 0,0 5 0,-4 3 0,15 5 0,5-9 0,8 4 0,5-3 0,11-1 0,13-4 0,8-3 0,16-5 0,9-4 0,3-4 0,9 0 0,12 4 0,1-4 0,7 0 0,0 4 0,0-4 0,-4 4 0,-4 0 0,-5 0 0,-7 0 0,-8 0 0,-9 0 0,-16 1 0,-8-1 0,-20 0 0,-5 4 0,-16 4 0,-4-4 0,1 4 0,-5 1 0,4-1 0,4 0 0,12 0 0,5 1 0,11-1 0,5-4 0,3 4 0,9 0 0,4 1 0,9-5 0,4 0 0,3-4 0,9 0 0,3-4 0,-3 0 0,3 0 0,-7-4 0,-5 0 0,-4 4 0,-3-4 0,-9 4 0,0 0 0,0 0 0,0 0 0,4 0 0,0 0 0,0 0 0,0 0 0,1 0 0,-5-4 0,4 12-2,-12 0-39,4-8-1,0 0 0,0 4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3T23:53:38.4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9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1" timeString="2008-05-18T13:42:16.468"/>
    </inkml:context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-4506-2 13,'0'0'26,"0"0"2,0 0 2,0 0-12,17 7-1,4-2-3,-1-10-4,13 10 0,1-12-2,11 9-2,-2-9-2,13 6-1,-7-4-2,6 0 0,-1 1-1,-5 1-2,2 5-3,-9-9-6,7 7-19,-4 10-3,-12-10-2,9 15 1</inkml:trace>
  <inkml:trace contextRef="#ctx0" brushRef="#br0" timeOffset="-1019.0582">-4422 21 21,'20'0'27,"-20"0"1,0 0-5,0 0-3,0 0-2,0 0-5,0 0-3,0 0 1,0 0-3,-2 25-2,2-25-1,-8 37-2,-2-10 0,5 7 0,-1-1-2,-2 3 1,1 0-2,2 0 1,-3-1-1,1-3 1,2-4-1,0-3-1,-1-2 0,-6-2-1,7-3-2,-10-10-2,15 7-4,0-15-7,0 0-10,0 0-8,-6-21 0,6 21 2</inkml:trace>
  <inkml:trace contextRef="#ctx0" brushRef="#br0" timeOffset="-449.0256">-4272 67 23,'0'0'19,"0"0"1,0 0-1,0 0-1,8 15-3,-8-15-3,-3 18-1,5-2-2,-10 1-3,4 7 0,-6-1-2,4 10 0,-2 0 0,1 5-2,-3-4 0,3 5 0,-1-6-2,3 3 1,4-8-1,2-2 0,3-6-1,-4-20 1,19 23-2,-19-23 0,28 2-4,-28-2-1,38-20-4,-21 0-5,3-3-11,4 10-6,-20-15 3,15 17 0</inkml:trace>
  <inkml:trace contextRef="#ctx0" brushRef="#br0" timeOffset="2559.1463">-3878 408 32,'0'0'18,"11"20"-1,-11-20-2,-9 15-2,9-15-4,-7 26-2,7-10 0,-2-1-3,1 5-1,-3-2-1,4 3 0,0 2-1,4-2 1,-1 1-2,0-4 2,2 0-2,-5-18 1,7 24-3,-7-24 0,0 0-3,0 0-6,0 0-7,16-1-11,-27-22 3,11 23-2</inkml:trace>
  <inkml:trace contextRef="#ctx0" brushRef="#br0" timeOffset="2910.1665">-4025 533 30,'0'0'15,"0"0"1,18 3 0,-18-3-1,25-2-3,-8-1-1,-1 2-2,1-4-2,1 1-1,-2-1-3,1 4 0,-17 1-2,21-5 0,-21 5-1,0 0-1,17 0-1,-17 0-4,0 0-4,0 0-7,0 0-9,0 0-3,-28 5 0</inkml:trace>
  <inkml:trace contextRef="#ctx0" brushRef="#br0" timeOffset="3279.1875">-4043 562 18,'-16'0'21,"16"0"-9,0 0-1,24 4 0,-24-4 1,28 0-1,-9 0-2,-1 1-2,0 1-1,2 0-2,-6 2-1,-14-4-1,22 7 0,-22-7 0,0 0 1,18 7-1,-18-7 1,0 0 0,0 16 0,0-16 0,0 0-1,-18 21 1,18-21-2,-25 18 0,25-18-1,-26 20-1,26-20-3,-22 13-7,22-13-6,-23-6-12,23 6-3,0 0 3,0 0-2</inkml:trace>
  <inkml:trace contextRef="#ctx0" brushRef="#br0" timeOffset="4469.2557">-3356-446 41,'0'0'24,"0"0"-1,0 0-2,0 0-5,0 0-1,0 0-2,4 14-3,-4-14 0,-7 35-3,0-12 0,7 16-3,-10-1 2,9 11-3,-4 0 1,3 9-2,-3 1 1,4 5-1,-3-2-1,6 4 1,0-6-1,3 3 0,-4-6 0,3-3 0,-1-3-1,0-8 1,0-4-1,1-6 0,-3-7 0,-2-3 1,-1-5-1,2-18 0,-3 23 0,3-23 0,0 0-1,0 0-1,0 0-1,0 0-1,-4-15-3,-2-13-2,14 14-6,-13-24-9,8-1-11,4 2-2,-5-7 2,9 10 2</inkml:trace>
  <inkml:trace contextRef="#ctx0" brushRef="#br0" timeOffset="5148.2945">-2993-307 11,'0'0'28,"18"-2"1,-18 2-4,0 0-3,-12 20-4,12-20-3,-20 35-5,-1-16-2,5 12-1,-9-3-3,0 5-1,-4-2-1,2 4-1,-4-6 0,3 2 0,-2-6 0,10-4 0,2-3-1,18-18 0,-23 23 0,23-23 0,0 0-1,0 0 1,-6 15 0,6-15 0,0 0 0,19 3 1,-19-3 0,23 9 0,-23-9 1,33 21 1,-11-6-1,4 6 1,1-1 0,2 8-1,-4-1 1,6 6-1,-3-3 0,0 4 0,-5-4-1,0 1 0,-4-2 0,-1-2 0,-4-8-1,0-2 0,-14-17 0,16 19-1,-16-19-1,0 0-1,0 0-3,5-16-2,-5 16-8,0 0-18,-3-31-3,3 31 0,-5-33 1</inkml:trace>
  <inkml:trace contextRef="#ctx0" brushRef="#br0" timeOffset="20202.1554">-2397-240 21,'-7'-23'27,"7"23"1,0 0-7,0 0-2,0 0-4,-24-21-3,24 21-3,-18-3-1,18 3-1,-23 1-1,23-1-1,-23 4-2,23-4 1,-22 8-1,22-8 0,-30 15 0,14-4-1,-2 2 0,3 2-1,-3 3 1,3 3-2,-3 1 1,3 2-1,-3 1 1,6 3-1,-1-4 1,3 6 1,2-2-2,-3 0 1,2 3 0,3 0 0,-1 0 0,2 2 0,5-5-1,-1 1 1,-3-1-1,8-2 1,1-1-1,4-4 0,0-1 1,4 0-1,-5-1 1,4 3 0,-6-3-1,6 3 1,-7-3-1,3 1 1,2-3-1,-4 1 1,3-4-1,-9-14 1,23 23-1,-8-15 1,-1-1 0,4-2-1,-1-3 1,3-1 0,0-2 0,3-1-1,-4-3 1,3-3 0,2-2 0,-2 0 0,-2-3-1,-1 0 1,0-3 0,-1 1-1,-3-3 1,-1 1-1,-2 1 1,-1-2-1,-1 1 0,2-1 1,-4-1-1,4 1 1,-3-4-1,-2 4 0,0-5 1,1 2-1,-2-5 0,1 0 1,0-1-1,-1-2 0,-2 1 1,-3 0-1,1 0 1,1-1-1,-1 2 1,-4 3-1,-1-1 1,-5 2-1,-2 2 1,0 3-1,-7 2 1,-1 2-1,-2 1 1,-3 7-1,-1-1 0,-1 4-1,2 6-2,-2-9-3,25 6-11,-26 19-22,8-11-3,3-1 2,15-7-1</inkml:trace>
  <inkml:trace contextRef="#ctx1" brushRef="#br1">1812-235 100,'-17'8'36,"5"-4"1,4 0 0,-4-8-26,12 12-2,-4-12-3,12 8-1,-8-4-2,12 0 0,0 4-1,5 4 0,7-4-1,0 8 1,9-3-1,4-1-1,-9 4 0,1 0 0,-9 9 0,-4 8 0,-16 4 0,-8 11 0,-12 9 0,-9 0 0,1 9 0,-5-5 0,1-4 0,-1-4 0,13-7 0,3-9 0,5-9 0,8-4 0,8-11 0,8-1 0,9-4 0,3-4 0,9 0 0,3-4 0,5-4 0,0 3 0,0 1 0,-5 0 0,0 0 0,-8-4-6,9 12-21,-4-12-13,-9-4-1,-3 0 1,-5-9 0</inkml:trace>
  <inkml:trace contextRef="#ctx1" brushRef="#br1" timeOffset="453">2295-112 95,'-12'4'37,"-4"8"-1,-5 12 1,1 13-21,-8 0-11,3 12 0,-3-9-2,-5 10-1,9-13-1,-4 0-3,16-5-6,-21-20-17,17-8-11,8-12-1,0-20 0,8-9-1</inkml:trace>
  <inkml:trace contextRef="#ctx1" brushRef="#br1" timeOffset="641">2084-116 85,'20'0'34,"-8"-4"-1,17 8 0,-9-4-23,25-14-38,8 6-2,4-12-2,12 0-1</inkml:trace>
  <inkml:trace contextRef="#ctx1" brushRef="#br1" timeOffset="-2047">62 204 114,'-4'13'36,"-4"-9"-1,12 0 0,8-8-37,22-4-32,3 8-1,4-9 0,13 1-1</inkml:trace>
  <inkml:trace contextRef="#ctx1" brushRef="#br1" timeOffset="-2281">12 48 82,'-8'0'34,"8"0"3,0 0 1,-8-9-23,20 18-3,-4-13 0,6 8-2,2-8-3,12 4-1,6-10-4,4 10-2,-2-8 0,6 0 0,0 8-3,-5-12-12,0 4-25,-11 8 0,-14 8 0,-12-4 0</inkml:trace>
  <inkml:trace contextRef="#ctx1" brushRef="#br1" timeOffset="1110">3293-228 77,'-4'0'31,"4"4"4,0-4 0,-4-4-18,16 12-4,-3-8-3,11 8-1,0-4-2,5 8-1,3 0-3,-3 1 0,0 3-2,0 0 0,-13 9 0,-8-1 0,-12 1 0,0 7 0,-17 1 0,0-5 0,0 5-1,1-5 0,3-7 0,5 3 0,8-8 0,12-6-1,8-6 1,9 0 0,3-8 0,5 4-1,8-4-1,-8-6-2,7 10-4,-11-16-8,7 12-23,-7-4 0,-5-4 1,1 4 0</inkml:trace>
  <inkml:trace contextRef="#ctx1" brushRef="#br1" timeOffset="1485">3681-159 110,'-32'37'38,"-1"7"-1,0 1-1,5-16-26,4 11-6,11-7-4,1-13-4,8 9-10,4-21-22,0-12-1,8-8 0,-4-13 0</inkml:trace>
  <inkml:trace contextRef="#ctx1" brushRef="#br1" timeOffset="1657">3649-310 105,'12'8'33,"-12"5"1,8 7-3,4-4-35,5-4-26,8 9-2,-9-9-2,13-4 0</inkml:trace>
  <inkml:trace contextRef="#ctx1" brushRef="#br1" timeOffset="1813">4115-241 106,'-16'9'36,"-1"3"1,-3 4 0,-4 9-29,7 7 0,-12 9-2,8 12-1,-11 4-1,3 12-1,-11 0-1,3 6 0,0-2-1,5-8-1,3-8 0,0-16-2,12-5-3,5-27-3,20-1-11,5-25-20,8-15 0,7-9-1,5-4 2</inkml:trace>
  <inkml:trace contextRef="#ctx1" brushRef="#br1" timeOffset="2063">4054 213 75,'8'0'33,"12"8"0,-7-4 2,-1-4-22,8 16-3,-12-4 1,1 13-3,-14-1-2,1 5-1,-12 3 0,0 5-2,-9-5 0,1 1 0,4 0-1,-1-5 0,9-3-1,3-1 0,5-4 0,4-7-2,17-1-5,-5-12-29,21-4-4,8-4 0,12-13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1-06-23T23:54:02.9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0,'0'0,"0"0,0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4:01.57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context xml:id="ctx1">
      <inkml:inkSource xml:id="inkSrc5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23T23:54:03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-2667 3746 50,'4'-9'33,"4"9"2,-8 0 1,0-8-8,8 16-9,-16-16-3,8 16-3,-8-16-5,4 12-2,-12-4-1,4 4-2,-9 0 0,1 5-3,-5-5 0,1 8 0,0-4 0,-1 0 0,5 4 0,4-3 0,-1-1 0,5 0 0,4 0 0,4-4 0,0 0 0,0 4 0,4-4 0,0 5 0,4-5 0,4 8 0,0-4 0,4 4 0,5 0 0,-1 5 0,4-1 0,5 0 0,3 5 0,-3-1 0,-5 0 0,0-3 0,-3-1 0,-5 4 0,-8-7 0,-4 3 0,-4-4 0,-4 0 0,-5 1 0,-7-1 0,0-4 0,-5-4 0,1 0 0,-5-8 0,9 4-21,-4-4-23,3-4 1,9-8 0</inkml:trace>
  <inkml:trace contextRef="#ctx0" brushRef="#br0" timeOffset="-3266">-3836 4137 92,'4'0'37,"0"-4"1,-4 4 0,0-9-21,4 14-8,-8-5 1,8 16-1,-8 0-4,0 13-5,-8 7 0,-1 9 0,-7 0 0,0 12 0,-5-4 0,5 0 0,-4-8 0,3-9 0,1-7 0,4-13 0,11-8 0,-7-24-11,16 4-30,-8-9-1,4-3 0,0 0 1</inkml:trace>
  <inkml:trace contextRef="#ctx0" brushRef="#br0" timeOffset="-2922">-3531 4157 93,'8'-8'38,"-4"8"-1,-4 8 2,-12-8-22,8 29-6,-8-9-1,4 8-3,-13 9-4,9 4-3,-8 0 0,3 3 0,1-3 0,8 4 0,-4-4 0,8-1 0,12-7 0,0-4 0,4-5 0,5-12 0,7-4 0,-4-20-7,17-4-31,-4-13-3,-5-3 0,-4-5 1</inkml:trace>
  <inkml:trace contextRef="#ctx0" brushRef="#br0" timeOffset="-2563">-4199 4222 111,'5'-4'38,"3"0"1,16 0 0,1-4-29,19 8-2,5-8 0,12 4-6,8-5-2,9 1 0,-5 0 0,4-4 0,1 4 0,-5-8 0,-8 11 0,-11-11-12,-1 12-28,-16 0-1,-9 12 0,-12-4 1</inkml:trace>
  <inkml:trace contextRef="#ctx0" brushRef="#br0" timeOffset="-875">-3180 4601 80,'-8'4'34,"8"8"0,-4 1 1,-4-5-21,16 12-7,-4-4 0,4 5-3,0-1 0,5-4-2,-1-3-1,0-1 0,-4 0-2,0-12-1,-4 4-2,-4-8-4,8 0-7,-12-12-5,4 8 0,-12-13 3,8 13 4,-12-8 7,0 4 3,-1 8 6,-7-5 8,8 13 6,-9-8 0,13 13-2,-8-9-4,15 8-5,-3-8-3,4 0-1,8 0-1,0 0-1,5 0 0,7 0 0,0 4 1,0 0 1,1-4-1,3 8 0,-4-4 0,-3 0 0,-5-4 0,0 4 0,-4-4 1,-8 8-1,-8 0-2,-5 1-1,-3 3-2,-9-4-5,9 8-11,-8 1-14,3-9 0,5 0 0</inkml:trace>
  <inkml:trace contextRef="#ctx1" brushRef="#br1">-3341 2147 18,'0'0'25,"0"0"-1,0 0-1,0 0-2,0 0-5,0 0-2,0 0-2,0 0-2,0 0-1,0 0-3,0 0 0,0 0-1,0 0 0,0 0-1,8 16 0,-8-16 0,0 23 0,-5-8 0,9 9-1,-9-1-1,6 7 1,-1-2-2,-1 6 1,-1-1-1,4 1 0,-4-1 0,4-2-1,1-1 1,2-2-1,-3-4 0,3 1 1,-4-5-1,2-4 0,2-1 0,-5-15 0,7 21 0,-7-21 0,0 0 0,2 15 1,-2-15-1,0 0 0,0 0 0,0 0 0,0 0 1,8-15-1,-8 15 0,3-15 0,-3 15 0,5-21 0,-5 21 0,12-23 0,-12 23 0,11-26 0,-1 11 0,0-1 0,1-1 0,1 2 0,-2-1 0,-10 16 0,18-26 0,-18 26 0,20-18 0,-20 18 0,18-7 0,-18 7 0,20 13 0,-20-13 0,21 25 0,-9-7 0,-2 0 0,-1 3 0,1 1 1,-5-1-1,-1 2 1,0 0-1,-4-2 1,-1 1-1,-1-3 1,-3 1-1,-1-5 1,4-1-1,2-14 0,-5 17 0,5-17-1,0 0 0,0 0-2,0 0-2,0 0-6,0 0-12,10-23-16,-10 23 0,13-20 0,-13 20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22:31.0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162 7 21,'0'0'27,"1"-18"1,-1 18-3,0 0-6,0 0-2,0 0-5,0 0-3,0 0-2,0 0 0,0 0-2,0 0-2,-5 20 0,5-20 0,0 30 0,0-12-1,0 6 0,-4 3 0,4 3 0,-7-1-1,9 0 1,-13-1-1,7 1 0,-7-1 0,-2-2 0,-4-3-1,3-1 1,-3-3-2,-1-4 1,18-15-2,-30 22-2,30-22-4,-18 9-2,18-9-8,0 0-16,7-19 0,10 10-1,-8-18 3</inkml:trace>
  <inkml:trace contextRef="#ctx0" brushRef="#br0" timeOffset="455.026">328 178 34,'0'0'24,"0"0"-1,0 0-2,0 0-4,0 0-3,0 0-3,0 0-2,0 0-3,-8 22-1,8-22-2,-7 31 1,-1-12-2,3 6-1,-3-1 0,5 4 0,-1-4-1,4-1 1,4 0-2,1-5 1,-5-18 0,15 29 0,-15-29 0,17 22-1,-17-22 0,20 13-2,-20-13-4,18 6-4,-18-6-6,30 1-14,-25-21-1,18 9 1,-18-18 2</inkml:trace>
  <inkml:trace contextRef="#ctx0" brushRef="#br0" timeOffset="957.0534">-80 149 4,'-2'16'21,"-16"-29"1,18 13-7,0 0 0,0 0 1,0 0-4,22-13-1,-22 13-2,31-9-1,-1 9-1,3-11 0,9 8-1,4-10-2,8 7 0,-1-8-1,10 6 0,-6-8 1,0 7-2,-11-4-1,1 7 0,-14 1 0,-6 1-2,-4 8-3,-23-4-7,20 3-13,-20-3-7,2 22-1,-2-3 1</inkml:trace>
  <inkml:trace contextRef="#ctx0" brushRef="#br0" timeOffset="14610">232 902 4,'0'0'13,"0"0"0,0 0-1,0 0-1,0 0-1,0 0-1,0 0 0,0 0 1,16-2-3,-16 2 1,0 0-1,0 0-1,17-9 0,-17 9 0,0 0 0,18-8-1,-18 8-1,19-1 0,-3 1 0,-16 0-1,30 0 0,-30 0 0,33 1 0,-15-1-1,1 2 1,-3-2-1,7 0-1,-5 0 1,2 0-1,-3 0 0,1 2-1,-18-2 1,34 2-1,-34-2 1,29 5 0,-29-5-1,30 6 1,-30-6-1,25 5 1,-25-5 0,26 6-1,-9-4 0,-17-2 1,29 5-1,-29-5 0,30 2 0,-12 0 1,3-2-1,-1 0 0,-20 0 0,33-2 0,-33 2 1,33-2-1,-33 2 0,28-2 1,-28 2-1,26-1 0,-26 1 0,27 0 0,-27 0 0,28-2 0,-28 2 0,28-2 0,-12 0 0,-16 2 0,30-4 0,-30 4 0,31-3 0,-14 3 0,-1-2 0,-16 2 0,30-2 0,-12 2 0,-1 0 0,3-2 0,-1 0 1,-1 1-1,6-1 0,-4 0 0,2-2 0,-3 2 0,-1 2 0,-1-1 0,0 1 0,-17 0 0,25 0 0,-25 0 0,26 1 0,-26-1 0,28 0 0,-28 0 0,29 0 0,-12 0 0,-17 0 0,29-1 0,-29 1 0,23 0 0,-23 0 0,24-2 0,-24 2 0,18 0 0,-18 0 0,18 2 0,-18-2 0,21 0 0,-21 0 0,16 1 0,-16-1 0,21 0 0,-21 0 0,22-3 0,-22 3 0,26-4 0,-26 4 0,25-4 0,-25 4 0,21-3 0,-21 3 0,18 0 0,-18 0 0,0 0 0,20 0 0,-20 0 0,0 0 0,23 0 0,-23 0 0,16 0 0,-16 0 0,17-2 0,-17 2 1,18 0-1,-18 0 0,22 0 0,-22 0 0,21 0 0,-21 0 0,18 2 0,-18-2 0,0 0 0,22 1 0,-22-1 0,0 0 0,20 0 0,-20 0 0,0 0 0,21 0 0,-21 0 0,0 0 1,22 4-1,-22-4 0,0 0 0,16 4 0,-16-4 1,0 0-1,23 4 0,-23-4 1,0 0 0,22 0-1,-22 0 1,0 0-1,22 0 1,-22 0 0,0 0-1,0 0 1,22 1-1,-22-1 0,0 0 0,17 4 1,-17-4-1,0 0 0,18 4 1,-18-4-1,0 0 0,0 0 1,19 5-1,-19-5 1,0 0-1,0 0 0,0 0 1,0 0-1,18 8 0,-18-8 1,0 0-1,0 0 0,0 0 0,0 0 1,0 0-1,0 0 0,0 0 0,0 0 0,17 5 0,-17-5 1,0 0-1,0 0-1,0 0-2,0 0-12,0 0-21,0 0-1,-8 20 1,8-20-1</inkml:trace>
  <inkml:trace contextRef="#ctx0" brushRef="#br0" timeOffset="2116.1171">497 466 4,'0'0'22,"0"0"2,0 0 0,0 0-9,17-14 0,-17 14-4,26-6-2,-26 6-1,33-5-2,-17-1-1,7 4-2,-1-1-1,-2 1-1,-2 0-1,-1 2 1,-17 0 0,24-6-1,-24 6 0,0 0 0,0 0-1,0 0 0,0 0 0,-7-16-1,7 16 0,-28 2 0,28-2 0,-33 14 2,14-1-1,1-2 1,18-11 0,-30 26 0,30-26 0,-20 16 1,20-16-1,0 0 1,0 0-1,-2 19 1,2-19 0,0 0 0,0 0 0,22 18-1,-22-18 1,0 0-1,22 13 0,-22-13 0,19 6 0,-19-6 1,0 0-1,17 9-7,-17-9-14,3 16-7,-3-16-1,-18 22 1</inkml:trace>
  <inkml:trace contextRef="#ctx0" brushRef="#br0" timeOffset="1595.0899">632 354 18,'0'0'20,"0"0"-4,0 0 1,0 0 0,0 0-3,0 0-1,0 0-1,2 26-2,-2-26-1,-2 24-2,2-24-3,2 33-1,-2-15-1,3 1 0,-1 1-2,0 0 1,2 0-1,-4-20 1,7 31-1,-7-31 1,6 21-3,-6-21-2,0 0-7,0 0-15,-19-4-4,19 4-2,-22-18 2</inkml:trace>
  <inkml:trace contextRef="#ctx0" brushRef="#br0" timeOffset="3596.2018">936 301 0,'0'0'21,"0"0"2,0 0 2,0 0-12,17-22 1,-17 22 1,29-16-3,-12 6-2,5 5-1,-5-3-3,7 7-1,-2-5-2,2 4-2,3 0 0,-1 1-2,2 1-1,-4-8-3,9 8-7,-4 8-17,-10-21-1,16 18 1,-35-5-1</inkml:trace>
  <inkml:trace contextRef="#ctx0" brushRef="#br0" timeOffset="3234.1811">1145-9 34,'0'0'28,"16"-2"0,-16 2-3,0 0-4,0 0-5,0 0-4,0 0-2,0 0-3,0 0-1,0 0-1,0 0-1,0 0 0,-7 26-1,7-26 0,-9 20-1,9-20 0,-13 38 0,3-12-1,1 7 0,-2 0 0,0 2-1,0 4 0,2-3 1,1 1-1,3-2 0,1-4 0,2-1 0,0-5-1,2-1 1,0-6 0,2-1-1,-2-17 1,6 22-1,-6-22 1,0 0 0,24 9-1,-24-9 1,33-5 0,-11-4 0,4-1-1,0-4-2,5 4 0,-7-8-2,4 11-1,-12-12-5,10 16-10,-26 3-15,0 0 2,20-9-1,-20 9 3</inkml:trace>
  <inkml:trace contextRef="#ctx0" brushRef="#br0" timeOffset="4647.2536">1521 169 36,'0'0'17,"0"0"2,0 0 1,16 0-2,-16 0-2,0 0-4,8 22-1,-8-22-4,5 26-1,-5-26-1,6 31 0,-4-14-2,1 3-1,-1-4 0,2 1 0,-4-17-1,4 24 0,-4-24 0,0 0 0,1 16 0,-1-16 0,0 0 1,0 0 0,0 0-1,4-20 1,-4 20-1,2-27 0,0 10 0,1 1-1,3-3 0,1 3-1,-7 16 1,17-32 0,-17 32 0,20-23-1,-20 23 1,24-24 0,-24 24 0,26-17-1,-26 17 2,20-5-1,-20 5 0,17 9 1,-17-9 0,11 22-1,-11-22 1,4 29 0,-4-29-1,5 28 1,-5-28-1,6 20 0,-6-20 1,0 0-1,3 18 0,-3-18 0,0 0 1,0 0-1,0 0 0,0 0 0,0 0 0,0 0 0,0 0-1,0 0 1,11-18 0,-11 18 0,0 0 0,13-24 0,-13 24 0,13-16 0,-13 16 0,0 0 0,22-10 0,-22 10 0,17 0 0,-17 0-1,18 6 1,-18-6 0,17 7 1,-17-7-1,17 13 0,-17-13 0,13 17 1,-13-17-1,7 22 1,-7-22 0,2 27-1,-2-8 1,-4-1-1,2 0 1,2 2-1,-3-3 0,1 0 0,2-17 0,-2 25-1,2-25 1,0 0-1,0 17-1,0-17-1,0 0-3,0 0-6,0 0-16,0 0-7,0 0-1,0 0 2</inkml:trace>
  <inkml:trace contextRef="#ctx0" brushRef="#br0" timeOffset="5820.3198">2021 430 16,'22'-7'25,"-22"7"0,16-15-10,3 6 2,1 5-4,4 0-3,-2-1-2,0 3-3,2-2-3,0 1-4,2 1-5,-2 2-10,-24 0-11,48-11 1,-35-6 0</inkml:trace>
  <inkml:trace contextRef="#ctx0" brushRef="#br0" timeOffset="5553.3045">2360-36 21,'0'0'27,"0"0"2,0 0-6,-24-17-2,24 17-3,-22 2-5,0-4-2,22 2-2,-30 11-3,30-11-2,-33 18-1,33-18 0,-26 19-1,26-19-1,-24 18 0,24-18 1,-16 15-1,16-15 0,-10 18 0,10-18-1,-9 19 1,9-19-1,-2 23 0,2-23 0,2 30 0,-2-30 0,6 31 0,-5-14 0,3 1 0,0-2 1,0 1-1,-1-1 0,5 1 0,-5 1 0,7-1 0,-1 1 0,2-1 0,-2 1 0,0-1 0,2 1 1,-3 0-1,-1 1 1,-3-3-1,-2 4 1,-1-1 0,-1-1 0,0 0 0,-3 1 0,-3-3 0,1 1 0,5-17-1,-17 31 1,2-13-1,15-18 1,-27 30 0,27-30-1,-30 26-2,14-21-1,16-5-2,-28 7-4,28-7-8,0 0-19,-22-9 0,22 9-1,-8-33 4</inkml:trace>
  <inkml:trace contextRef="#ctx0" brushRef="#br0" timeOffset="6368.3486">2659 311 21,'0'0'25,"0"0"2,0 0-10,-26 9 0,26-9-2,-17 24-4,1-13-1,5 9-2,-6-5-1,8 8-2,-10-4-1,14 5 1,-10-4-3,11 2-1,1-4 0,3 2-1,3 4 0,3-7 0,5-1-1,-11-16 2,28 26-3,-28-26 0,29 17-5,-29-17-3,28-2-9,-10 9-12,-18-7-1,0 0-1,9-18 3</inkml:trace>
  <inkml:trace contextRef="#ctx0" brushRef="#br0" timeOffset="6992.3843">2766 446 20,'0'0'24,"0"0"1,0 0-7,0 0-2,0 0-3,24-1-4,-24 1-1,0 0 0,18-4-2,-18 4 0,24 2-1,-24-2-1,24 3-1,-24-3 0,17 11 1,-17-11-1,0 0-1,14 26 1,-14-26-1,-2 22 0,2-22 0,-9 24-1,9-24 0,-22 22 0,22-22-1,-29 18 1,12-10 0,0-1-1,17-7 0,-27 9 1,27-9-1,-21 6-1,21-6 1,0 0 0,-5 16-1,5-16 1,0 0-1,20 17 1,-20-17-1,30 16 2,-14-10-1,3-1 0,1-1 0,0 0-1,-3-2 1,0-1 0,-17-1-1,24 0-3,-24 0-3,0 0-10,0 0-9,23-7-7,-28-9-1,5 16 0</inkml:trace>
  <inkml:trace contextRef="#ctx0" brushRef="#br0" timeOffset="12123.596">3044 485 11,'4'-20'21,"-4"20"-4,0 0-1,18 0-2,-18 0-1,0 0-3,0 0-1,0 0-2,20-6-1,-20 6 0,0 0 0,0 0 0,23-7 0,-23 7-1,0 0 1,0 0-1,18 18 1,-18-18-1,13 31 0,-11-14-2,9 9 1,-9-1-1,5 5 0,-5-1 0,5 2 0,-9-1-1,2 1 1,-1-4-2,-5-1 0,2-6 0,-3-1-3,5-3 0,2-16-2,-7 17-8,7-17-20,-26-8-4,26 8 2,-2-22-2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8.28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1636-625 10,'0'0'23,"0"0"3,0 0-6,0 0-2,0 0-3,0 0-2,0 0-2,20 20 0,-20-20-2,8 24-3,-8-24-1,11 31 0,-11-31-1,11 41 0,-7-19-2,5 5 1,-2 1-2,2 5 1,-1 0-1,1 3 1,0-2-1,2 0-1,0-2 1,2-3 0,-4-1-1,3-6 0,-3-6 1,-9-16-1,13 22 1,-13-22-1,0 0 1,0 0 0,0 0 0,0 0 0,0 0 0,-17 18-1,17-18 1,-17 6-1,17-6 1,-20 4-1,20-4-1,-16 0 1,16 0 1,-19-4-2,19 4 1,-22-11 0,22 11 1,-26-11-1,26 11 0,-26-7 1,26 7-1,-24 0 1,24 0-1,0 0 1,-18 9-1,18-9 1,0 0-1,11 20 1,-11-20-1,22 15 1,-5-13 1,5 5-1,0-5 1,4 1 0,-4-3-1,4-1 1,-6-1-1,-3-2 0,-17 4-1,26-5 1,-26 5-1,11-21 0,-11 3 0,0-6-1,0-2-1,-4-7-1,8 8-4,-15-16-11,5 6-20,8 15 1,-6-2-1,4 22 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3-01-27T23:46:23.7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4999 1386 8,'0'0'17,"0"0"0,0 0-1,0 0-1,0 0 0,0 0-1,0 0-2,0 0-1,0 0-1,0 0-2,0 0 0,0 0-3,0 0 0,0 0-1,0 0 1,0 0-1,13 24-1,-13-24 0,0 23 0,-3-7 0,5 3-1,-4-2 0,2 4 0,-2-2 0,2 2 0,2-3-1,0 1 0,-2-3 0,1 0-1,-1 0 1,0-16-1,5 25 0,-5-25 0,3 20 0,-3-20 1,0 0-1,0 14 0,0-14 0,0 0-1,0 0 0,0 0-2,0 0-2,0 0-4,0 0-10,0 0-14,-5-27-2,5 27 1,0-31 0</inkml:trace>
  <inkml:trace contextRef="#ctx0" brushRef="#br0" timeOffset="608.401">5004 1380 21,'0'0'19,"0"0"1,0 0-2,0 0-3,0 0-1,0 0-3,21 5-1,-21-5-1,19-2-2,-19 2-1,24-6-1,-24 6-2,23-5 0,-23 5-1,21-2-1,-21 2 0,19 2-1,-19-2 1,21 0 0,-21 0-1,29-2 0,-15-1 1,2 0-1,-1-2 2,-1 2-2,-14 3 0,24-6 1,-24 6-1,0 0-1,16-2-3,-16 2-1,0 0-5,0 0-6,0 0-10,0 0-7,0 0 2,0 0-1</inkml:trace>
  <inkml:trace contextRef="#ctx0" brushRef="#br0" timeOffset="1092.0019">5043 1604 2,'0'0'20,"0"0"-2,0 0-5,0 0 2,0 0-2,0 0 2,14-7-2,-14 7-2,21-6-1,-21 6-3,32-14 0,-16 4-2,7 2-1,-7-2-1,1 1-1,-1 1-1,-16 8 0,23-8 0,-23 8-1,0 0 0,17 0 0,-17 0-1,0 0-1,17 8-4,-17-8-6,0 0-9,14 13-8,-14-13-3,0 0 3</inkml:trace>
  <inkml:trace contextRef="#ctx0" brushRef="#br0" timeOffset="1560.0028">5041 1773 9,'23'5'22,"-23"-5"-5,0 0 0,19-3 0,-5 3-1,1-2-2,-1-1-2,4 3-3,-18 0-3,29-5-1,-29 5-2,25-3-1,-25 3 0,23-2-2,-23 2 1,19 0-1,-19 0 0,18-1 0,-18 1-2,17-2-4,-17 2-13,29 6-9,-29-6-3,15-3 3,-15 3-2</inkml:trace>
  <inkml:trace contextRef="#ctx0" brushRef="#br0" timeOffset="2745.6049">5514 1687 12,'15'3'25,"-15"-3"0,0 0-8,0 0 0,0 0-1,0 0-4,-16 10-2,16-10-1,-7 14-3,7-14 0,-3 17-2,3-17 0,-3 20-1,3-20 1,-5 22-2,5-22 0,-3 19-1,3-19 0,-5 15 0,5-15-1,0 0 1,0 0-1,-1 16 0,1-16 1,0 0-1,0 0 1,0 0-1,0 0 1,0 0 1,20-10-1,-20 10 1,18-8-1,-18 8 1,21-8-1,-21 8 1,29-6-1,-15 1-1,4 2 1,0-1-1,-1 1 1,3 0-1,-1 0 0,-2 1 0,-1 1 0,-1-1 0,1 0 0,-16 2 0,21-1-1,-21 1-2,0 0-3,17 1-6,-17-1-8,0 0-13,0 0-1,-17-16-1,17 16 2</inkml:trace>
  <inkml:trace contextRef="#ctx0" brushRef="#br0" timeOffset="3213.6057">5678 1711 4,'0'0'24,"0"0"0,0 0-7,-16-15 0,16 15 0,0 0-4,0 0-1,0 0-2,0 0-2,0 0-1,-5 19-2,5-19 0,4 26 0,-1-7 0,-5 0-2,5 5 0,-6 2 0,3 1-2,-1 2 0,-1-2 1,-1 0-2,3-5 1,0-4-1,-2-2-1,2-16-1,0 0-5,0 0-16,24 6-11,-24-30 1,15 7-1,-11-18 0</inkml:trace>
  <inkml:trace contextRef="#ctx0" brushRef="#br0" timeOffset="5662.81">6826 1731 8,'12'18'25,"-12"-18"0,0 0-7,0 0 1,18-2-3,-18 2-3,14 4-1,-14-4-3,20 3-1,-6 0-3,-14-3-1,27 0 0,-10-3 0,3 4-2,-2-4 0,4 0 0,-2 0-1,4 1 1,-8-1-2,2 3 1,-4-2-1,-14 2 0,21 0-2,-21 0-2,16 2-9,-16-2-10,0 0-10,0 0 0,0 0 0,0 0 1</inkml:trace>
  <inkml:trace contextRef="#ctx0" brushRef="#br0" timeOffset="4773.6084">6853 1378 14,'-7'-14'16,"7"14"0,0 0-1,18-2-2,-18 2 1,0 0-3,23-6 0,-23 6 0,27-8-2,-27 8 0,32-8-1,-14 0-2,6 6-1,-7-5-2,7 3 0,-4 0-1,2-1-1,-3-2 0,1 3 1,-20 4-1,27-10-1,-27 10 0,21-6-1,-21 6-2,14-5-2,-14 5-6,0 0-7,0 0-13,0 17-2,0-17 1,-16 16 0</inkml:trace>
  <inkml:trace contextRef="#ctx0" brushRef="#br0" timeOffset="4336.8076">6854 1393 14,'0'0'24,"0"0"-5,0 0 0,0 0-2,0 0-2,0 0-2,0 0-1,0 0-2,2 16-2,-2-16-1,0 0-2,-6 19 0,10-5 1,-4-14-2,0 29-1,-3-15 0,5 6-1,-4-3 0,4 2-1,-1-4 0,1 2-1,3-2 1,-5 1-1,1-2 0,1 0 0,-2-14 1,3 24-1,-3-24 0,0 20-1,0-20-1,0 0-2,0 14-5,0-14-10,-6-21-15,6 21 1,-2-24-3,2 24 4</inkml:trace>
  <inkml:trace contextRef="#ctx0" brushRef="#br0" timeOffset="5210.4092">6895 1545 19,'0'0'19,"0"0"0,0 0 0,14-13-2,-14 13-2,14-3-1,-14 3-3,20-5-1,-20 5-2,25-8-2,-25 8-1,26-8-2,-12 3 0,6 3 0,-6-1-3,4 2 1,-4-1-1,1 0 0,-15 2 0,25-4 0,-25 4-4,0 0-4,18-2-8,-18 2-14,0 0-3,-6 14 0,-9-20 2</inkml:trace>
  <inkml:trace contextRef="#ctx0" brushRef="#br0" timeOffset="6630.0117">7376 1652 18,'0'0'24,"0"0"-5,0 0-1,0 0-2,0 0-4,0 0-2,0 0 0,-16-4-2,16 4-1,0 0-1,-24 8-2,24-8 0,-18 13-1,18-13 0,-16 19-1,16-19 0,-19 23-1,11-9 2,8-14-2,-18 26 0,18-26 0,-13 27 0,13-27 0,-9 25-1,6-10 1,1-1-1,0 0 0,2 2 1,0 2-1,0 0 1,2 1-1,1-3 0,0 3 0,1-5 0,-4-14 0,8 26 0,-8-26 0,11 16 0,-11-16 0,0 0 1,21 9-1,-21-9 0,16 4 1,-16-4 0,19 1 0,-19-1 1,16-3-1,-16 3 0,18-8 1,-18 8-1,14-11 0,-14 11 1,10-16-1,-10 16 0,6-19 0,-6 19 0,0-18 1,0 18-1,-5-17 0,5 17 0,-9-15-1,9 15 1,0 0-1,-20-13 0,20 13 0,-19-1 0,19 1-2,-22 5 0,22-5-4,-29 6-7,29-6-19,0 0-3,-24 0-1,24 0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3-01-27T23:47:11.82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3922-1392 12,'0'0'21,"0"0"2,0 0-10,17 18 4,-17-18-2,18 3 1,-4-2-2,1-4-2,6 5-2,-5-7-2,5 5-3,-7-5 1,2 2-3,-16 3-1,26-8-1,-26 8 0,16-6-2,-16 6-4,0 0-6,0 0-12,22-8-8,-22 8-1,0 0 1</inkml:trace>
  <inkml:trace contextRef="#ctx0" brushRef="#br0" timeOffset="-1185.6018">3897-1680 3,'0'0'24,"0"0"2,0 0-4,0 0-6,0 0 0,0 0-4,0 0-3,0 0-2,0 0-1,0 0-3,0 0 1,0 0-1,0 0 1,0 0-1,9 15 1,-9-15 0,3 17 0,-3-2-1,5 2 0,-5 1 0,4 1-1,0 0 0,-3 3 0,1-1 0,-1-1-1,-1-20 0,7 30 0,-7-30-1,6 24 0,-6-24 0,5 15 1,-5-15-1,0 0 0,0 0 0,0 0 0,0 0-1,0 0-1,0 0-3,0 0-4,0 0-8,0 0-10,-3-18-6,3 18-1,-2-32 1</inkml:trace>
  <inkml:trace contextRef="#ctx0" brushRef="#br0" timeOffset="-343.2006">3925-1538 1,'0'0'20,"0"0"3,0 0-10,0 0 2,16 6 2,-16-6-1,22-1 1,-22 1-2,26-5-3,-26 5-4,32-8-1,-32 8-1,31-6-3,-31 6-2,19-5 1,-19 5-3,0 0 2,17-5-1,-17 5 0,0 0 0,15-2 0,-15 2-3,0 0-3,24-1-2,-24 1-7,14-6-7,-14 6-10,0 0 0,15 1 1</inkml:trace>
  <inkml:trace contextRef="#ctx0" brushRef="#br0" timeOffset="-748.8013">3869-1659 19,'0'0'24,"0"0"0,0 0-10,0 0 2,17-11-3,-17 11-1,0 0-3,23-5 0,-23 5-1,25-5-2,-25 5 0,29-6-2,-29 6 0,31-6 0,-17 3-2,2 1-1,-16 2 0,24-5 0,-24 5-1,20-1 0,-20 1 0,14-4 1,-14 4-2,0 0 0,21-1-2,-21 1-2,0 0-1,0 0-2,16-6-3,-16 6-4,0 0-3,0 0-6,0 0-3,0 0-1,0 0 3</inkml:trace>
  <inkml:trace contextRef="#ctx0" brushRef="#br0" timeOffset="-1887.603">3591-1664 6,'0'0'13,"3"-16"0,-3 16-2,0 0 2,0 0-2,0 0 2,7-14 0,-7 14 0,0 0-1,0 0 0,0 0-2,0 0-2,0 0 0,0 0-2,0 0 0,0 0 0,0 0-2,0 0 0,0 0-1,0 0 0,0 0 0,0 0-1,0 0-1,-5 19 1,5-19-1,-8 24-1,0-5 1,3 0 0,-5 3 0,2 2 0,-1 0 1,-1 0-1,0 0 0,1-2 0,2-4 0,-1 1-1,8-19 0,-11 25 0,11-25 0,-5 16 0,5-16 0,0 0 0,0 0 0,0 0 0,0 14 0,0-14 0,0 0 0,0 0 0,0 0 1,0 0 0,0 0-1,0 0 1,3-19 0,-3 19-1,5-24 1,0 7-1,-2-4-1,2-4 0,0-4 0,3 1 0,5-1 0,-7 2 0,2 2 0,0 5 1,-3 1 0,-5 19-1,11-20 2,-11 20-2,0 0 1,0 0 0,0 0 0,0 0 0,18-7 0,-18 7 0,0 0 0,14 10 0,-14-10 0,0 0 0,18 21 1,-18-21-1,15 20 0,-15-20 0,17 27 1,-17-27 0,18 29 0,-12-12 0,2-1 0,2 2 0,-2-2 0,0-1 0,-8-15 0,16 27-1,-16-27 0,13 20 0,-13-20 0,13 14 0,-13-14 0,0 0 0,12 14 0,-12-14 1,0 0-1,0 0 0,0 0 0,0 0 0,0 0 1,0 0-1,0 0 1,0 0 0,0 0 0,0 0 0,0 0 0,0 0 0,-19 8 0,5-5 0,-4 0-1,0 2 1,-1 2-1,-2 0 0,-3 0 1,0 1-1,0 0-1,3-2 1,2 0 0,5-2 0,-1 0-2,15-4-2,-14 5-2,14-5-4,0 0-6,-8-16-15,8 16-6,14-20 1,-6 2 0</inkml:trace>
  <inkml:trace contextRef="#ctx0" brushRef="#br0" timeOffset="639.6011">4283-1478 25,'0'0'23,"0"0"3,-16 0 1,16 0-18,0 0 1,0 0 1,6 23 0,-6-23-1,2 14-1,-2-14-4,0 0 1,0 14-3,0-14-1,0 0-1,-4 14 0,4-14 0,0 0 0,0 0-1,0 0 0,0 0 0,0 0 0,0 0 0,0 0 0,0 0 0,0 0 0,2 15 1,-2-15-1,0 0 0,0 0 1,0 0 0,18 4 0,-18-4 0,16 0 0,-16 0 0,21-3 0,-7 0 0,0 0 0,1 0-1,1 0 1,-2-2-1,1 2 0,-1-1 1,-14 4-1,21-4 0,-21 4 0,0 0-1,15-3-1,-15 3-1,0 0-4,0 0-2,0 0-8,0 0-5,0 0-7,0 0-5,0 0 4,0 0 0</inkml:trace>
  <inkml:trace contextRef="#ctx0" brushRef="#br0" timeOffset="1123.202">4393-1487 21,'0'0'26,"0"0"3,0 0 2,0 0-16,0 0-2,0 0 0,0 0-2,0 0-2,7 14-1,-7-14-2,0 0-2,0 0 0,0 0 0,0 0 0,1 16 0,-1-16-1,2 17 0,-2-17 0,2 26 0,-2-12-1,3 5 0,-3-1-1,3 1 0,-3-2 0,5 1 0,-2-4-1,-3-14 0,10 22 0,-10-22-1,8 15-2,-8-15-4,0 0-9,0 0-20,1-16-1,-1 16 1,0-27-1</inkml:trace>
  <inkml:trace contextRef="#ctx0" brushRef="#br0" timeOffset="3385.206">5926-1748 32,'19'-1'29,"-19"1"3,0 0 0,0 0-19,0 0 1,15 6-2,-15-6-3,0 0-2,0 0-1,0 0-3,0 19 0,0-19 0,-2 21-1,4-5 0,-4 0 0,4 3-1,-2 5 1,-2 3-1,2-2 1,2 2-2,-1-3 2,2 0-2,2-5 1,-2-2 0,-3-17-3,4 16-2,-4-16-3,0 0-5,0 0-14,0 0-9,3-33-1,0 17-1,-13-16 3</inkml:trace>
  <inkml:trace contextRef="#ctx0" brushRef="#br0" timeOffset="3681.6065">5846-1727 24,'0'0'23,"0"0"3,0 0 2,16-7-18,3 7-1,-19 0 3,35-6-1,-19-2 0,13 8-1,-11-8-1,12 7-3,-9-7-1,6 5-2,-6-4-1,3 1-1,-3 1-1,-3 0 0,3 2 0,-21 3-1,29-6-4,-29 6-2,16-8-13,-16 8-13,0 0-1,0 0 0,-16-11 1</inkml:trace>
  <inkml:trace contextRef="#ctx0" brushRef="#br0" timeOffset="2776.8049">5571-1754 15,'0'0'28,"0"0"2,0 0 1,0 0-13,0 0-1,0 0-2,0 0-4,0 0-2,0 0-3,0 0-2,0 0-1,-3 16-1,3-16-1,-11 24 0,1-7 0,4 4 0,-7 4 0,3 1 0,1 1 1,-1 1-1,2-2 0,2-1 0,1-6 0,0-1 0,5-18 1,-2 22-1,2-22-1,0 0 2,0 0-1,0 0 1,0 0-1,0 0 0,4-24 0,-1 10 0,0-7-2,0-1 1,4-5-1,-1-2 0,4-1 0,2 0 1,3 0 0,-2 3 0,0 3 0,-4 3 0,1 5 1,-10 16-1,16-22 1,-16 22-1,0 0 1,0 0-1,0 0 1,0 0 0,13 14-1,-8 1 1,-1 2-1,1 2 1,2 2-1,4 3 0,2-2 0,1-2 0,4 3 0,-4-7 1,-1-1-1,-13-15 1,24 21-1,-24-21 0,0 0 0,18 14 1,-18-14-1,0 0 0,0 0 1,0 0-1,0 0 0,0 0 1,0 0 0,0 0 0,0 0 0,0 0 0,0 0 0,0 0 0,-24 12 0,24-12 0,-32 12 1,6-2-2,-6-1 1,0 4 0,-4-2 0,3 0-1,-1 0 1,0 1 0,7-3-2,3-1 1,5-2-1,4-4-2,15-2-2,-17 0-3,17 0-8,0 0-19,9-19-4,4 3 0,2-8 1</inkml:trace>
  <inkml:trace contextRef="#ctx0" brushRef="#br0" timeOffset="4087.2072">5950-1671 35,'0'0'16,"0"0"1,0 0 2,0 0-4,16 15-1,-16-15-3,0 0 0,0 0-2,19 9-1,-19-9-2,0 0-1,16 2 1,-16-2-3,18 0 1,-18 0-1,24 0-1,-6-2 0,-2-1 0,3 2-1,-1-3 0,-1 1 0,-2 0-1,-1 1 1,-14 2-1,23-4-2,-23 4-1,16-4-4,-16 4-7,0 0-13,0 0-6,16 7-2,-16-7 2</inkml:trace>
  <inkml:trace contextRef="#ctx0" brushRef="#br0" timeOffset="4524.008">5984-1442 47,'0'0'25,"0"0"2,0 0-2,0 0-21,-2 14 2,2-14 0,0 0 1,0 0 0,0 0-1,0 0 1,21 0 0,-21 0-3,21-3 0,-21 3-1,27-5 0,-11 2-2,2 1 1,-2-2-1,3 2-1,-5-1 1,3 0-1,0 1-2,-17 2-2,24-3-5,-24 3-9,10-19-11,-10 19-4,0 0-2,18-11 1</inkml:trace>
  <inkml:trace contextRef="#ctx0" brushRef="#br0" timeOffset="5475.6097">6430-1544 21,'0'0'26,"0"0"-2,0 0 0,0 0-3,0 0-4,0 0-2,0 0-4,0 0 1,-16-5-5,16 5 0,0 0-2,0 0-1,-16 3-1,16-3-1,0 0 0,-15 13-1,15-13 0,-9 14 0,9-14-1,-15 18 0,15-18 1,-13 25 0,13-25-1,-9 26 0,4-12 0,2 1 0,3 1 0,0 0 0,0 0 0,3-2 0,-3-14 0,6 25 0,-6-25 0,15 20 0,-15-20 0,0 0 1,19 16-1,-19-16 0,16 4 1,-16-4-1,0 0 1,19 2-1,-19-2 1,0 0-1,0 0 1,16-11 0,-16 11 0,0 0-1,10-21 1,-10 21 0,6-18-1,-6 18 1,8-17 0,-8 17 0,2-14 0,-2 14 0,0 0 0,0 0 1,-10-16-1,10 16 0,-19-2 0,19 2-1,-24-2-1,24 2 0,-24 2-2,10-4 0,14 2-5,-21 0-11,21 0-19,0 0 2,0 0-2,0 0 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3-01-27T23:47:00.52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172 16 32,'0'0'21,"0"0"-1,0 0 2,0 0-3,0 0-3,0 0-3,0 0-3,0 0-1,0 0-1,0 0-2,0 0-1,6 17 0,-6-17-1,-8 22-1,8-22 0,-16 30 0,8-14-1,-2 4 0,1 1-1,-1 2 1,-1-4-1,3 0-1,-2-1 1,5-4-1,5-14 0,-9 20 1,9-20 0,-8 14-1,8-14 1,0 0-1,0 0 1,0 0 0,0 0-1,0 0 1,0 0 0,0 0-1,0 0 1,0 0 0,0 0-1,0 0 1,0 0-1,0 0 1,0 0-1,0-19 0,0 19 0,4-23 0,4 6 0,-1-4 0,3-1 0,-1-3 0,4 0 1,-2 1-1,1 4 0,-3 2 0,-2 4 1,-7 14-1,13-17 0,-13 17 1,0 0-1,0 0 0,0 0 0,0 0 0,14-14 0,-14 14 0,0 0 0,0 0 0,0 0 1,0 0-1,0 0 0,15-10 0,-15 10 1,0 0-1,0 0 1,0 0-1,12 16 1,-12-16-1,10 16 1,-10-16-1,15 22 1,-15-22-1,17 26 0,-7-11 1,0 0-1,-1 1 0,1 0 0,1 0 0,-1-2 0,-1 2 1,-1-2-1,-8-14 0,17 25 0,-17-25 0,12 19 1,-12-19-1,0 0 0,12 16 1,-12-16-1,0 0 1,0 0-1,0 0 1,0 0-1,0 0 1,0 0 0,0 0 0,0 0-1,0 0 1,0 0-1,0 0 1,0 0-1,0 0 0,0 0 1,-20 4-1,20-4 0,-24 2 0,8-1 0,-3 1 0,-2 1 0,-2 0 0,-6 4 0,-1-1 0,-2 2 0,1 0 0,1-1 0,2 1 0,2 2 0,6-4-1,5 0-1,15-6-3,0 0-19,0 0-16,-8-19 1,18 1 0,-1-14-1</inkml:trace>
  <inkml:trace contextRef="#ctx0" brushRef="#br0" timeOffset="38422.8675">-127 56 2,'0'0'23,"0"0"1,0 0-3,0 0-3,0 0-1,0 0-2,0 0-3,0 0 0,0 0-3,-16-3-2,16 3-2,-16 3 1,16-3-3,-18 3 0,18-3-1,-24 7-1,24-7 1,-24 11-1,24-11-1,-19 10 1,19-10-1,-16 8 1,16-8-1,0 0 0,0 0 0,0 0 0,-15 16-1,15-16 1,0 0 0,0 0 0,0 0 0,2 14 0,-2-14 0,0 0-1,5 14 1,-5-14 0,0 0 0,8 16-1,-8-16 1,0 0 0,16 13 0,-16-13 0,0 0-1,17 10 1,-17-10 0,0 0 0,18 6 0,-18-6 0,0 0 0,19 8 0,-19-8 0,0 0-1,20 8 2,-20-8-1,0 0 0,17 10 0,-17-10 0,0 0 0,0 0 0,16 12 1,-16-12-1,0 0 0,8 16 0,-8-16 0,0 0 0,7 21 1,-7-21-1,0 0 0,8 19 0,-8-19 1,0 0-1,0 18 0,0-18 1,0 0-1,-7 17 1,7-17-1,-8 15 0,8-15 1,-14 16-1,14-16 0,-18 13 0,18-13 0,-16 12 0,16-12 0,-18 8 0,18-8 0,-16 7 1,16-7-1,-14 1 0,14-1 0,-16 0 0,16 0 0,-15-3-1,15 3 1,0 0 0,-16-8 0,16 8-1,0 0 1,0 0 0,0 0-1,-12-16 1,12 16 0,0 0-1,1-14 1,-1 14 0,5-15-1,-5 15 1,0 0 0,13-17 0,-13 17 0,0 0 0,21-18 0,-21 18 0,17-11 0,-17 11 0,18-13-1,-18 13 2,18-16-1,-18 16 0,14-16 0,-14 16 0,13-16 0,-13 16 0,10-16 0,-10 16 0,0 0 0,14-20 0,-14 20 0,0 0 0,11-20 0,-11 20 1,7-14-1,-7 14 1,4-17-1,-4 17 1,2-16-1,-2 16 1,0-16 0,0 16 0,-2-15 0,2 15-1,0 0 1,-8-14 0,8 14-1,0 0-2,-14-8-2,14 8-10,0 0-17,-19 1-2,19-1-1,-16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38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8 256 64,'0'-22'34,"4"9"1,-4 0 3,-9-9-19,22 17-4,-21-12 1,21 21-3,-22-13-3,18 9-2,-14-4-5,10 8-3,-10-4 0,10 0 0,-5 0 0,4 9 0,9 0 0,4 8 0,5 5 0,0 9 0,8 0 0,0 8 0,9 5 0,-9-4 0,4 4 0,-12-13 0,4-1 0,-9-3 0,-4-14 0,0 0 0,-4-13 0,0-4 0,4-14 0,0-8 0,0-18 0,8-9 0,1-4 0,8-9 0,-3 0 0,3 5 0,-4 8 0,-9 13 0,5 10 0,-13 3 0,4 23 0,-18-14 0,14 23-41,-5-5-4,1 9-1,3-9 2</inkml:trace>
  <inkml:trace contextRef="#ctx0" brushRef="#br0" timeOffset="656">864 445 109,'0'0'42,"0"0"-1,0 0 2,4 13-29,-8-4-8,8 13-6,-8 0 0,4 4 0,0 5 0,0 0 0,0-5 0,0-4 0,4 4 0,-8-21 0,17-1-40,-9 1-4,1-10 0,-1-4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39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1 125,'4'5'39,"0"0"1,1-5-1,8 9-36,0-4-4,9-10-3,14 14-17,3-18-19,-3 4 1,3 1-1,-4-10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39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1 809 111,'4'0'39,"1"0"0,-5 0 1,-13 0-29,17 13-6,-8 0 0,8 8-2,-4 6-1,4 7-2,1 9 0,-5 5 0,4 0 0,-4-1 0,4 0 0,-4 1 0,0-5 0,0-4 0,0-13 0,0 0 0,0-9 0,0-8 0,0-5 0,0-8 0,-4-13 0,4-14 0,-4-7 0,4-14 0,-5-9 0,5-8 0,0-5 0,0 5 0,5 5 0,-1 3 0,5 13 0,4 14 0,-5 8 0,5 9 0,9 4 0,0 8 0,8 10 0,-4 3 0,4 10 0,-3 8 0,-1 3 0,-9 6 0,-4-5 0,-9 1 0,-8-1 0,-9-4 0,0-1 0,-17-16 0,12 9 0,-17-10-43,9-3 0,0-10 1,9 1-1</inkml:trace>
  <inkml:trace contextRef="#ctx0" brushRef="#br0" timeOffset="547">539 909 82,'13'-5'35,"8"5"1,1-4-7,-5-18-14,22 14-1,-17-19-4,8 6-3,-12-5-2,-1 0 0,-8-4-2,-1 8 0,-16 5 0,-1 4-1,-13 9-1,-4 8 0,0 9 0,-4 13-1,0 4 0,4 4 0,8 5 0,5 5 0,13-9 0,5-2-2,16 7-1,-3-23-7,21 9-15,-5-13-14,1-9-1,4-8 1,0-5-1</inkml:trace>
  <inkml:trace contextRef="#ctx0" brushRef="#br0" timeOffset="859">1007 922 100,'-5'4'37,"5"-8"1,5-1 1,-10-16-27,18 8-5,0-9-2,5 0-1,-1 0-1,5-4-2,4 5-1,-9 4-2,9 8-3,-9 1-1,9 16-3,-4-8 0,4 26 1,-13-13 0,9 13 3,-13 4 1,-1 1 3,-3-5 2,-5 4 1,-5-9 0,1-8-2,4 0-5,0-17-20,13-1-7,-17-21-1,17-3-1</inkml:trace>
  <inkml:trace contextRef="#ctx0" brushRef="#br0" timeOffset="1156">1349 368 88,'-8'9'37,"-1"4"0,0 17-1,1 0-17,8 9-26,0 0-27,8-4-2,5 3-1,9-12-1</inkml:trace>
  <inkml:trace contextRef="#ctx0" brushRef="#br0" timeOffset="1328">1744 684 103,'-13'0'39,"-9"0"0,5 4 1,-14-4-28,18 13-4,-13-4-2,9 12-2,4 5-2,-4 4-1,4 5 0,0 4-1,8-4 0,10 4 0,3-10 0,5 2-1,5-14 1,3-4 0,10-9 0,-5-4 0,4-8 0,-8-14 1,-1-4-1,1-12 0,-9-1 0,-4-9 0,-1 0 0,-8 10 0,0-1 0,0 4 0,-4 17 0,-5 10 0,5 12 0,-9 0-5,17 23-8,-17-10-23,13 5-5,9-1 0,-5-4 1</inkml:trace>
  <inkml:trace contextRef="#ctx0" brushRef="#br0" timeOffset="2203">2207 762 66,'9'-5'35,"-13"-3"2,-1 3-1,5 10-13,-17-18-9,13 21-3,-22-12-3,8 13-2,-12-1-2,4 9-1,-4 9-1,-1 4 0,5 5-1,0 9 0,9-2 0,4 6-1,13 0 0,9-9 0,12-5 0,5-8 0,9-17 0,4-14 0,0-8 0,0-21 1,4-13 0,-4-19-1,0-15 1,-8-19-1,4-12 1,-5-9-1,0-1 1,-8 6-1,0 12 0,-5 17 0,-8 14 0,-1 26 0,-3 20 0,-1 19 0,-8 25 0,4 18 0,-9 16 0,0 14 0,5 22 0,-5 4 0,1 12 0,3 6 0,5-6 0,-4-7 0,8-15 0,1-20 0,8-5 0,-9-26-11,18-8-27,-5-22-3,5-17-1,-1-10 1</inkml:trace>
  <inkml:trace contextRef="#ctx0" brushRef="#br0" timeOffset="2687">2723 817 108,'-8'39'36,"-1"1"0,-8 6-7,4-11-25,4-4-9,9-5-7,-9-22-10,5-4-14,8-13 0,-4-22 1</inkml:trace>
  <inkml:trace contextRef="#ctx0" brushRef="#br0" timeOffset="2828">2745 364 101,'0'-13'37,"-9"17"0,-4 18 0,13 8-25,-17-5-9,8 6-3,9-1-4,0-8-2,18 8-9,-5-17-17,13 5-5,4-9 0,-4-2 1</inkml:trace>
  <inkml:trace contextRef="#ctx0" brushRef="#br0" timeOffset="3031">3308 623 108,'-26'13'41,"-4"8"1,-9-3-1,0 17-27,-13-9-5,17 16-9,-4-3 0,13 0 0,13 5 0,18-9 0,16 3 0,10-12 0,16 0 0,5-22 0,31 1-31,-9-10-11,4-8-1,0-4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48.73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0 836 48,'5'4'19,"-10"-4"-1,10 0-2,-5 0-2,0 0-3,0 0-1,0 0-3,4 0-1,-4 0-2,13 4-1,-9-4 0,14 5-1,-5-5 1,8 4 0,-3-4 0,8 5 0,-9-10 0,5 10 0,-5-10 0,5 10 0,-5-10-1,0 5 0,5 0 0,4 0 0,-4 0-1,8 0 0,0 0 1,5 0-1,0-4 1,-5 8-1,1-8 1,-1 4 0,-4-5 0,0 5 0,0-4-1,0 4 1,4-4-1,-4 4 0,0 0-1,0 0 1,-4 0-1,0 0 1,-1 0-1,1 0 1,-5 0-1,5 0 1,-5 0-1,1 0 0,-1 0 1,5 4-1,-5 0 0,0-4 1,1 5-1,3-1 1,-3-4-1,8 5 1,-4-1 0,4-4-1,-5 4 1,1 1 0,0-5-1,4 4 1,-5-4-1,1 4 1,-5-4-1,9 5 0,-4-5 0,8 0 1,-4-5-1,-4 5 0,4-4 1,0 4-1,-4-4 0,-5 4 0,0 0 1,-4-5-1,0 5 0,0-4 0,5 4 0,-5 0 0,8 0 0,-3-4 0,8 4 1,0-5-1,-4 5 0,4 0 0,-9 0 0,5-4 0,-1-1 0,1 5 0,-5 0 1,5-4-1,0 4 0,-1 0 0,5-4 0,0 4 0,-4 0 0,4 0 0,-4 0 0,-1 0 0,-3 0 0,-5 4 0,0-4 0,0 0 0,0 4 0,0-4 1,0 0-1,4 0 0,5 0 0,0 0 1,4 0-1,-5 0 0,-3-4 1,-1 4-1,0-4 1,-4 4-1,-4-5 1,0 5-1,4-4 1,-5 0-1,5 4 0,0-5 0,0 5 1,5-4-1,-5 4 0,0 0 0,0-4 0,0 4 0,0-5 1,0 5-1,0-4 0,4 4 0,0 0 0,1 0 0,3 0 0,1 4 0,4-4 0,0 0 0,0 5 0,-4-5 0,-1 0 0,1 0 0,4-5 0,-8 5 0,3 0 0,1 0 0,4 0 1,-4 0-1,4 5 0,0-1 0,4 0 0,-4-4 0,4 5 0,1-1 0,-5-4 0,0 0 1,0-4-1,0 4 0,-5-5 0,1 1 0,0 4 0,4-9 1,-5 9-1,10-9 0,-5 9 0,4-4 0,1 0 0,-1-1 0,-4 1 0,-4 4 0,-1-4 0,-3-1 0,-1 5 0,-4-4 0,0 0 0,0 4 0,0-5 0,0 5 0,0 0 0,4 5 0,-4-5 0,0 4 0,0-4 0,-4 4 0,8-4 0,-8 0 0,8 5 0,-4-1 0,5-4 0,-1 0 0,5 4 0,-5 1 0,5-1 0,0 0 0,4 1 0,0-1 0,4 5 0,0-5 0,-4 5 0,9-5 0,-5 1 0,-4-5 0,0 4 0,0 0 0,-8-4 0,3 0 0,-3 5 0,-1-5 0,-4 4 1,0-4-2,0 5 1,4-5 0,-4 4 1,5-4-1,-1 0 0,5 0 0,4 0 0,0 0 0,4 0 0,-4-4 0,5 4-1,-5-5 1,-5 5 0,1 5 0,0-5 0,-5 0 0,0 4 0,1-4 0,-1 0 0,0 4 0,-4-4 0,0 0 0,-4 0 0,0 0 1,-5 0-1,0 0 0,1 0 0,-1 0 0,-4 0 0,4 0 0,5 0 0,0 5 0,4-5 0,4 0 0,-4 0 1,4 0-1,1-5 0,-5 5 0,0 0 0,-5 0 0,5-4 0,-8 4 0,-1 0 0,5 0 0,-5 0 0,0 0 0,5 0 0,0-4 0,-5 4 0,5 0 1,-5 0-1,5 0 0,-5-5 0,1 5 0,-1 0 0,5 0 0,-1-4 0,5 4 0,0-5 0,5 5 0,-1-4 0,9 4 0,-4-4 0,4 4 0,-5-5 0,-3 1 1,-1 4-2,0-4 1,-4 4 0,0-5 0,0 5 1,-4 0-1,4 0 0,4 0 0,1-4 0,-1 4 0,0 0 0,1 0 0,3 0 0,-3 0 0,-1-4 0,-4 4 1,4 0-1,-4 0 0,5 0 0,-1 0 0,5 0 0,4 0 0,0-5 0,4 5 0,1 0 0,-1-4 0,-4 4 0,0-5 0,-4 5-1,-1 0 1,-3 0 0,3 0 0,1 0 0,0 0 0,4 5 0,0-5 1,0 0-1,0 0 0,0 0 0,4 0 0,-4 0 0,0-5 0,5 1 0,-1 0 0,0 4 0,9-5 0,0 1 0,0 0 0,5-1 1,-5 5-1,0 0 0,0-4 0,0 4 0,0 0 0,-5 0 0,10-4 0,-1-1 0,1 1 0,-1-1 0,0 1 0,-4-5 0,0 5 0,0 4 0,-13-4 0,0 8 0,-4-4-1,0 0 1,-5 4 0,5 1 1,-5-1-1,9 0 0,-4-4 0,-1 0 0,5 5 0,-4-5 0,0 0 0,-5 0 0,5 4 0,-9-4 0,4 0 0,1 0 0,-1 5 0,-4-1 0,13-4 0,0 4 0,-4-4 0,8 5 0,-4-5 1,4 0-2,1 0 1,-1 0 0,-4 4 0,0-4 0,0 0 1,4 0-2,-4 4 1,0 1 1,0 3-1,0-8 0,1 9 0,3-9 0,0 5 0,-4-1 0,5-4 0,-5 0 0,0 0-1,0 0 1,0 0 0,-5 0 0,5 4 0,-4-4 0,0 0 0,-1 0 0,1 0 1,0 0-2,-1 0 1,1 0 0,-5 0 0,5 0 1,0 0-1,-1 0-1,-3 0 1,-1-4 1,1 4-1,3 0 0,1-4 0,0-1 0,-5 5 0,0-4 0,9 4 0,-4 0 0,4 0 0,-4 0 0,4-5 0,4 5 0,-4-4 0,9 4 0,-1-4 0,1 4 0,0-5 0,-1 1 0,5 4 0,1-4 0,-6 4 0,1-5 0,0 5 0,-5-4-1,5 8 1,-1-8 0,-3 4 0,-5 4 1,4-4-1,-4 0 0,4 0 0,-4 0 0,0 0 0,5 0 0,-5 0 0,0 0 0,0-4 0,4 8 0,-4-8 0,5 8 0,-1-4 0,0 0 0,1 0 0,3 0 0,-3 0 0,-1 0 0,0 0 0,-4 0 0,0 5 0,0-5 0,5 4 0,-1 0 0,0 1 0,1-1 0,3 0 0,-3-4 0,-1 5 0,5-1 0,-9-4 0,0 0 0,0 0 0,4 0 0,-8-4 0,4 4 0,0-5 0,0 5 0,4-4 0,-4 4 0,5-4 0,-5 4 0,0 0 0,4 0 0,-4-5 0,0 5 0,4-4 0,5 0 0,0-1 0,4 5 0,0-4 0,4 4 0,1-9 0,-1 9 0,-4 0 0,-4 0 0,-1 0 0,1 0 0,0 0 0,4 0 0,0 5 0,-5-5 0,10 4 0,-9-8 0,8 8 0,-4-8 0,0 4 0,0-5 0,0 5 1,0-4-2,4-1 1,1 1 0,-1 0 1,9-1-1,0 1 0,5 0 0,-5-1 0,4 1 0,-4 0 0,0-1 0,4 5 0,-8-4 0,0-1 0,4 5 0,-5 0 0,1 0 0,0 5 0,-5-5 0,1 4 0,-1-4 0,-8 5 0,-1-5 0,-3 0 0,-1 0-1,5 4 1,-5-4 0,0 0 0,5 0 0,0 0 0,-1 4 0,-3-4 0,-1 0 0,5 5 0,-5-1 0,1 0 0,3 1 0,1-1 0,0-4 0,4 4 1,0 1-1,0-5 0,0 4 0,-5-4 0,5 0 0,0 0 0,-4 0 0,4 0-1,-4 0 1,-5 0 0,5 5 0,-5-5 0,5 0 0,-9 4 0,0-4 0,0 0 0,0 0 0,4 0 0,-4 0 0,0 0 0,0 0 0,5 0 0,-1 0 0,0 0 0,1 0 0,8 0 0,-4 0 0,4 0 0,0 0 0,0 4 0,0-8 0,0 8 0,-5-4 0,1 0 0,-5 0 0,1 0 0,-5 0 0,0-4 0,-5 4 0,-3 0 0,3 0 0,-3 0 0,-5 0 0,0 0 0,0-4 0,4 4 0,1 0 0,-1-5 0,5 5 0,-1-4 0,5-1 0,5 1 0,-1 0 0,0 4 0,5-5 0,0 5 0,8-4 0,-4 4 0,4 4 0,1-4 0,3-4 0,1 4 0,4 0 0,5 0 0,-1 0 0,0-4 0,-4 4 0,5-5 0,-5 5 0,4 0 0,-4 0 0,-4 0 0,-5 0 0,5 0 0,-9 5 0,9-1 0,-5-4 0,-4 0 0,0 4 0,0 1 1,0-5-1,0 4 0,-4 0 0,4-4 0,4 0 0,-4 5 0,5-5 0,3 0 0,1 4 0,0-4-1,8 0 1,0 5 0,1-1 0,3-4 0,5 4 0,-4-4 0,4 0 0,0 0 0,0 0 0,9 0 0,-9 0 0,0-4 0,0 4 0,5 0 0,-1 0 0,0 0 0,1 0 1,-5 0-1,4 0 0,-4 0 1,0 0-1,-4 0 0,-5 0 0,1 4 0,-5-4-1,-5 5 1,1-5 0,0 4-1,-5-4 1,0 4 0,-4-4 0,5 0 1,-1 0-1,1-4 0,-1 4 0,0-4 0,1-1 0,-1 5 0,5-4 0,-9 4 0,4-4 0,-4 4 0,0-5 0,0 5 0,-4-4 0,8-1 1,-4 1-1,5 0 0,-5-1 0,4 1 0,5-5 0,-5 9 0,5-8 0,-5 8 0,-4-5 0,4 5 0,-8-4 0,0-1 0,-1 5 0,-3-4 0,-5 4 0,0-4 0,0 4 0,0-5 0,-4 1 0,4 4 0,0-4 0,4-1 0,0 5 0,5-4 0,4-1 0,0 5 0,4-4 0,-4 4 0,5 0 0,-1 0 0,1 0 0,-5 0 0,4 0 0,-4 0 0,0 0 0,0 0 0,0-4 0,0 4 0,4 0 0,-4-5 0,9 5 0,-9-4 0,4 0 0,1 4 0,-1-5 0,-4 5 0,0-4 0,0 4 0,-4 0 0,0 4 0,4-4 0,-9 0 0,5 0 0,-5 0 0,0 0 0,5 0 0,-5 0 0,5-4 0,-9 4 0,9 0 0,-5 0 0,1 0 0,-1 0 0,0 0 0,1 0 0,-1 4 0,0 1 0,1-5-1,3 4 1,5 0 1,0-4-1,0 5 0,5-5 0,-5 0 0,4 0 1,1 0-1,-5 4 0,4-4 0,0 0 0,-4 4-1,5-4 1,-1 5 0,0-5 0,1 4 0,-5 1 0,4-1 0,-8-4 0,4 4 0,-5-4 1,1 0-1,-4 0 0,-1-4 0,5 4 0,-5-4 0,5 4-1,-5-5 1,5 5 0,-1-4 0,1 4 0,4-5 0,-4 5 0,-1 0 0,1-4 0,0 4 0,-1-4 0,6 4 0,-1 0 0,0 0 0,0 0 0,0 0 0,0 0 0,-5 0 0,-3 0 0,-1 0 0,-4 0 0,0-5 0,0 5 0,0-4 0,4 0 0,5 4 0,0 0 0,4-5 0,-4 5 0,-1-4 0,-3 4 0,-1 0 0,0 0 0,-4 0 0,0-4-1,-4 4 1,4 0 0,4 0 0,-4 0 0,5 0 0,-1-5 0,-4 5 0,9 0 0,-9 0 0,4-4 0,0 4 0,5 0 0,-4 0 0,-1 0 0,-4 0 0,0 0 0,0 0 0,-4 0 0,-5 0 0,0 0 0,1 0 0,-1 0 0,0 0 0,5 0 0,0 4 0,-1-4 0,1 0 0,0 5 0,-5-1 0,0-4 0,1 4 0,-1-4 0,0 5 0,1-5 0,8 8 0,0-8-1,4 5 1,-4-1 0,5 0 0,-5-4 1,-5 5-1,1-1 0,-9-4 0,0 0 0,4 5 0,-4-5 0,5 4 0,-1-4-1,9 4 1,-4 1 0,-1-5 0,1 4 0,-5-4 0,1 4 0,-1-4 0,0 0 1,1 0-1,-1 0 0,5-4 0,-5 8 0,5-4 0,-1 0 0,-8-4 0,5 8 0,-9-8 0,-1 4 0,-3 0 0,3-4-1,1 8 1,4-8 0,9 8 0,-1-4 0,1 0 0,0 0 0,-1 4 0,-8-4 0,0 0 1,-4 0-1,-5 0 0,-4 0 0,0 0 0,5 0 0,-5 0 0,0 0 0,4 0 0,-4 0 0,0 0 0,0 0 0,0 0 0,0 0 1,0 0-1,0 0 0,0 0 1,0 0-1,0 0 0,0-4 1,0 4-1,-9-4 1,5-5-1,-9 0 0,-4 0 0,-1-4 0,-8 0 0,0 0 0,-4 0 0,-5 0 0,0 0 0,1-5 0,-1 10 0,0-5 0,1 0 0,3 4 0,5-4 0,0 8 0,9-3 0,4 3 0,0 5 0,13-4 0,0 4 0,9 0 0,8-4 0,5-1 0,8 5 0,9-4 0,4-1-1,1-3 1,3 3 0,-7-3 1,-1 3-1,-9-4 0,-8 1 0,-1-1 0,-12 0 0,0 1 0,-9-6 0,-5 1 0,-3 0 0,-5-9 0,-5 9 0,-3-4 0,-5-1 0,-5 1 0,5 4 0,4 4-1,-4-4 2,9 9-2,4-1 1,0 1 0,4 0 1,9-1-2,0-4 1,5 5 0,3-5 0,1 1-1,4-1 1,0-4 0,0 4 0,4 5 0,-4-5-1,1 5 1,-6-1 1,-3 1-1,-1 4 0,0-9 0,1 5 0,-5-5 0,4-4 0,-4 0 0,0 0 0,0-5 0,-4 5 0,4 0 0,-5 0 0,-3 4 0,-5 5-1,-1 0-1,1 4-1,0 0-2,0 4 0,13 5-4,-4-14-8,26 10-22,4 3-1,13-3 2,4-1 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6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242 41 62,'-13'-17'20,"9"8"-3,-5 1-3,-8 3-1,8 5-4,-16 0-2,12 0-1,-9 5-2,5-1-1,-5 5-1,0-5-1,6 0-1,-2 1 1,5 3-2,0-8 1,9 8 0,-1-8 0,10 4-1,-1 1 1,5-5 0,-1 8-1,6-3-3,-1 8-19,3-18-6,10 14 1,-8-13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7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137 93 50,'0'0'21,"-17"-8"-10,8 3-4,-7 1-1,3 0 2,-4-1 0,5 1 0,-1 4-1,0 0 0,5 0-2,-1 0 0,5 0-3,0 0 0,4 0-1,0 0 0,0 0 1,0-4 0,0-1 1,0 1 0,4 0 1,-8-1-1,8 1 0,-4-5-1,9 5 0,-1 0-2,9-5 0,0 5 0,8 4-1,-4-5 2,4 5 0,-8-4 2,0 8-1,-17-4 1,-13 9-1,-4-5 0,-12 5 0,8-5-2,-13 1-6,13 8-15,9-5-11,3-8-1,22 0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8.6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246 33 64,'0'-10'26,"9"2"-7,-13 8-5,-10-10-1,1 10-3,-13-5-3,0 10-1,-5-5 0,0 4-1,0 2 0,5 2-2,4-4-1,5 2-1,8-2-1,4 1 1,10-2-2,-1 2 1,5 1 0,0-6 1,4 4-1,-4-4 1,4 0 0,0-4-1,5-2 1,-10 6-1,10-5 1,-9 5 0,-1-3 0,1 3 1,-4 0-1,-5 0 0,0 0 0,0 0 1,-5 0-1,-4 3 0,1-3-1,-1 5 1,-4 1 0,4 3-1,-9-4 0,1-2 0,4 7 0,4-6 0,0 0 0,0 2 0,5 2-1,0-8 1,4 5-1,0-5 1,0 4 0,0-4 0,0 0 0,8-4 0,1-1 0,0 1 0,4 0 1,-4-2-1,4 2 0,0 0 0,-4-1 1,-5 5-2,1 0 0,-10 0-5,14 0-25,-9 13-2,-4-13-1,-1 10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9.64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-1372 3176 3,'0'0'21,"0"0"3,0 0 0,17-2-8,-17 2 0,0 0 1,0 0-4,15 29 0,-15-29-1,16 35-3,-12-16-2,13 12-1,-8-4-2,9 12 0,-5-8-2,7 9 1,-3-1-1,1 3 0,3-1 0,-1 1-3,2-4 2,0 1-2,-1-4 2,1-2-2,-6-4 2,3-3-2,-6-6 1,-13-20 1,18 26-1,-18-26 1,0 0 0,0 0-1,0 0 1,0 0-1,0 0 0,-22 7 1,5-12-2,-1 1 1,-4 0 0,-2-3-1,2 1 1,-2 1 0,3-2 0,3-1-1,18 8 1,-30-13 0,30 13 0,-18-9 0,18 9 0,0 0 0,0 0-1,0 0 1,-7 17 0,7-17 0,18 33 0,-5-15 0,7-1 1,2-1-1,2-3 2,4-6-1,-2-8 0,2-5 0,-6-7 0,-2-1 0,-9-7 0,2-1-1,-6 2-1,-5-4-3,-2 24-3,-5-38-8,5 21-23,0 17 2,0 0-2,0 0 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9.5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427 54 56,'-4'-18'29,"-1"5"-3,-8 5-3,-9-1-3,1 9-4,-10-9-5,5 18-3,-5-9-2,10 9-3,-1-5-1,4 9-2,5-4 1,9-5-2,0 1 1,4 3 0,4-3 0,5-1 0,-1 0 1,5-4-1,1 5 0,-1-1 1,8-4-1,1 5 0,0-5 0,0 4 1,-5-4-1,-4 4 0,-4 1 1,-5 4-1,-8-5 1,-9 5-1,-5 4 1,-3 0 0,-10 0-1,-4 5 1,0-5-1,1 0 1,-6 0-1,1 4 0,4 1 0,5-5 0,8-4 0,5 4-1,8-9 1,13 1 0,18-5-1,13-5 1,13-3 0,13 3 0,9-3 0,-5-1 0,-4 0 0,-13 9-1,-22 4-1,-26 1-6,-9 4-19,-26 4-7,-17-5 0,0 10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19:35.578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725 7 47,'-9'-4'25,"18"4"-3,-13 4-6,4-8-2,4 8-2,-8-8-2,8 8 0,-8-8-1,12 8 0,-12-8-2,8 8 0,-8-8-2,8 8 0,-8-8 0,8 8-1,-8-4-1,8 5 1,-8-1-1,8 5 0,-8 4 1,8 0-1,-8 0 0,4 8 0,-4-3-1,4 8 0,0 0 0,0 4 0,-5 5 0,1-1-1,4 5 1,0 0 0,-4 0-1,4 5 1,0 3-1,0-3 0,-5-1 0,5 1 0,0-5-1,0 0 0,0 0 0,0-9 0,-4 0 0,8 1 0,-4-10 0,-4 1 0,4 0 0,0-5 0,0-4 0,0 0 0,0-4 0,0-1 0,0-3 0,4 3 0,-4-3 0,0-5 0,0 8 0,0-8 0,0 0 0,0 0 0,0 5-5,-4-18-7,13 17-9,-14-17-15,5-4-5,0-1 0,5-3 1</inkml:trace>
  <inkml:trace contextRef="#ctx0" brushRef="#br0" timeOffset="937">864 77 49,'4'4'17,"-8"-8"-1,4 8-3,0-4 0,0-4-2,4 8 0,-8-8-1,8 12-1,-8-12-1,8 8-1,-8-8 0,8 8-2,-8-4 0,8 5 0,-8-1 0,8 9 0,-8-4 0,4 12-1,-5 1 0,5 8 0,-4-4 0,4 13 0,-9-4-2,9 4 1,-4 0-1,4-4 1,-4 4-1,-1 0 0,5-9 0,-4 5 0,0-5 0,4 1-1,-5-1 1,5-4-1,-4-4 1,4-1-2,-4 1 1,4 0 0,0-5 0,0 0-1,0 1 1,0-1 0,4 0-1,-4 1 1,0-1 0,0-4-1,4 0 1,-4 4-1,0-4 0,0 0 0,0 0 0,0-4 0,-4 0 0,4 4 0,0-5 0,0 1 0,0 0 0,0-1 0,-4-3 0,4 3 0,0 1 0,4-5 0,-4 5 0,-4-5 0,8 1 0,-4-5 0,0 4 0,-4-8-2,8 8-4,-8-13-4,12 9-18,-3-8-13,-5-1 0,0 0 0,0 1 2</inkml:trace>
  <inkml:trace contextRef="#ctx0" brushRef="#br0" timeOffset="2047">5 913 55,'4'9'28,"-13"-18"1,5 5-13,13 8 0,-14-12-1,14 16-3,-13-16-2,21 8 0,-17-5 0,13 10-2,0-14-2,13 9-2,-4-4-1,17 4 0,-4-5-1,8 1 0,-4 0-1,9-1-1,-9 1 0,-4 0 0,-5 4-1,-13-9-3,1 18-3,-18-18-5,13 13-12,-13 1-12,-5-10-2,5 1 2</inkml:trace>
  <inkml:trace contextRef="#ctx0" brushRef="#br0" timeOffset="2390">365 783 66,'9'5'30,"-14"-10"2,14 5-9,4 5-11,-9-5 0,14 13-3,-5-13-3,8 13 0,-3-9-2,3 9 0,1-4-3,-5-1 1,-4 1-1,0 0 1,-8-1 0,-1 5 0,-13-4 0,1 4 0,-5-4-1,-5 4-1,1 0-2,0-13-6,4 13-18,4-5-10,0-8-1,9 0 1</inkml:trace>
  <inkml:trace contextRef="#ctx0" brushRef="#br0" timeOffset="2875">964 848 65,'-5'5'32,"-3"-10"1,8 1-1,4 13-17,-8-18-3,8 13-2,-8-8-2,12 8-2,-8-4 1,18 0-2,-10 0-1,18 5-1,-4-5 0,13 4 0,-1-4-1,10 0-1,-1 4 0,1-4 0,-5 5-1,0-5 0,4 0-2,-13 0-2,5 0-3,-17-13-7,12 13-17,-13-9-7,-8 0-2,0 1 2</inkml:trace>
  <inkml:trace contextRef="#ctx0" brushRef="#br0" timeOffset="3281">1250 727 47,'-22'-9'28,"18"9"0,-5 5-6,-4-10-1,13 14-3,-17-13-3,13 12-3,-14-12-1,10 13-3,-10-5-2,1 5-1,-5-5 0,5 9-1,-1-4-1,1 4-1,0 0 1,8-5-2,0 5 1,5 0-2,4-4 1,9 4-1,-1 0-1,1 0 1,8 4-2,-4-8-2,13 13-5,-8-18-11,3 13-19,6-4 1,-1 0-2,4 0 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19:41.265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8 347 68,'-8'4'31,"12"14"1,-4 8-16,-4-4-3,8 17 0,-8-9 0,12 13-3,-12 1-2,8 3-1,-4 1-3,5 4 0,-5-13-1,4 0-1,0-9 0,1-4 0,-1-13-1,0 0 1,-4-8 0,0-10-1,-4-12 1,4-5 0,0-17-1,0 0 0,-4-8 0,4-5 0,-5-5-1,10 5 0,-5 5 0,4 8 0,-4 4 0,4 13 0,5 1-1,0 3 1,4 5-1,8 4 0,1 5 1,4 4-1,0 4 1,0 5 1,-5 4 0,-3 5-1,-10 3 1,-8 1 0,-13 4-1,-8-4 1,-1 4-3,-8-9 0,4-4-4,-9-9-5,22 5-9,-4-13-14,8-5-5,18-4 0,0-4 1</inkml:trace>
  <inkml:trace contextRef="#ctx0" brushRef="#br0" timeOffset="500">428 395 65,'22'0'27,"-14"-18"1,1 10-16,13 3-2,-14-8 0,14 0-3,-9-4-2,4 4 1,-12-13 0,3 17 0,-8-12 0,0 16 0,-13-8-2,0 13 1,-8 9-1,3 8-1,1 5-1,0 8-1,4 1 0,4 3-2,13 6-1,1-10-3,16 0-6,-8-17-7,13-4-15,5-5-2,-5-12-1</inkml:trace>
  <inkml:trace contextRef="#ctx0" brushRef="#br0" timeOffset="781">701 360 63,'-9'0'30,"18"9"1,-14-9 0,5-5-19,18 10-5,-10-14 0,14 9-2,-5-9-2,5 14 0,-5-5 0,5 8-1,-9 5 0,4 5-1,-8 4 1,4 12-1,-9-12 0,1 4-2,-1-4-4,-4-18-5,9 0-15,-1-8-9,-8-22-1,9-4 0</inkml:trace>
  <inkml:trace contextRef="#ctx0" brushRef="#br0" timeOffset="1031">952 104 74,'-9'0'32,"13"18"-1,-12-10-2,12 5-26,-4 5-18,4-10-13,18 18-4,-13-17 1</inkml:trace>
  <inkml:trace contextRef="#ctx0" brushRef="#br0" timeOffset="1172">1112 425 55,'4'26'31,"-8"-13"0,8 5 0,-8-1-13,4-8-9,13 4-2,0-13-3,4 0-2,5-9 1,4-4 0,-5-9 0,1 5 0,-9-13-1,0 4 1,-13-1-1,-4 10 1,-9 4-1,-5 4-2,-3 9-3,-5 0-5,13 9-17,0 13-11,4-14 1,9 6-1</inkml:trace>
  <inkml:trace contextRef="#ctx0" brushRef="#br0" timeOffset="1469">1432 330 59,'-13'8'31,"-13"-3"1,13 12 1,0 9-20,-4-4-2,4 13-3,4-9-2,9 4-3,9-8 0,0 4 0,8-18 0,9 1-1,0-18 0,9-8 0,-1-13 0,5-9 1,-9-18-2,1-4 2,-5-8-1,0 4 1,-13 0 0,4 17 2,-13 1-1,1 16 0,-1 10 0,-4 16 0,-4 14-1,-1 17-1,-3 9-1,-1 12-1,0 10 0,1 8 0,-5 4 0,4 0 0,0 5 0,5-9 0,4-4-6,-9-22-7,14-4-27,-5-9-1,0-18 0,-5-3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19:43.531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0 64 101,'0'0'38,"5"5"-1,-1-5 0,0-5-31,18 10-2,-1-10 0,10 1-2,8 0-3,-1-5-3,19 9-6,-14-13-20,4 0-6,-4 5-2,-8-5 1</inkml:trace>
  <inkml:trace contextRef="#ctx0" brushRef="#br0" timeOffset="203">104 185 91,'-17'0'34,"17"8"0,4-8-1,13-13-24,13 9-8,5 4-5,8-13-8,9-4-22,8 8 1,-8-8-1,4 9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19:44.781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34 249 66,'-21'-13'30,"21"22"-1,-5-9-12,-3-13-4,21 13-1,-13-18-1,17 18-4,-8-13 1,17 9-2,-9-5 0,18 9-3,-14-5 0,5 10-1,-8 4 0,3-1 0,-12 10 0,0 4-1,-14 4 2,-3 5-1,-5-1 0,-5 5 0,-3 0 0,3 0-1,-3 0-1,8-4 0,4-5 0,9-8-1,9 4-2,4-18-3,13 9-8,-5-13-17,5-4-7,9-5 1,-9-4 0</inkml:trace>
  <inkml:trace contextRef="#ctx0" brushRef="#br0" timeOffset="594">667 166 69,'-13'-9'35,"9"14"0,-14-1 1,1 5-19,0 17-7,-9 0 0,13 14-4,-13-1-2,8 5-1,5 0 0,0-1-3,9-8-2,4-8-5,17 3-9,-8-17-17,8-13-5,5-4 1,0-18-1</inkml:trace>
  <inkml:trace contextRef="#ctx0" brushRef="#br0" timeOffset="812">749 310 86,'5'18'34,"-14"4"2,9 4-1,-4 13-22,-9-4-8,17 9 0,-8 0-1,4 0-1,0-5-1,4-4 0,-4-4-1,0-9 1,0-5-1,0-8 0,4-13 0,-4-10-1,5-7 1,-1-10-1,5-8 0,4-1 0,0-4 0,4-4 0,5 9-1,-5 8 0,9 5 1,-9 8-1,1 14 1,-5 4 0,0 4 1,-9 5-1,0 9 1,-4-1 0,-4 5 1,-5 4-1,1-4 0,-5-4-1,0 4-3,-5-14-6,18 5-17,-8-13-12,-1-8 0,9-1 0,4-9-1</inkml:trace>
  <inkml:trace contextRef="#ctx0" brushRef="#br0" timeOffset="1219">1066 350 62,'26'4'34,"-13"-8"-1,8 13 1,1-5-19,-5-8-3,5 8-6,-5 0-8,-4-17-12,5 4-19,3 5 0,-8-14-1,5 14 0</inkml:trace>
  <inkml:trace contextRef="#ctx0" brushRef="#br0" timeOffset="1437">1560 148 97,'0'9'36,"4"13"1,-17 4 0,-9-4-27,18 18-5,-13-5 0,8 0-3,-4 0 0,4 0-1,1-9-2,3-13-1,10 9-5,-10-18-3,14 5-10,-9-5-17,4-12-1,5-1 1,-9-9 1</inkml:trace>
  <inkml:trace contextRef="#ctx0" brushRef="#br0" timeOffset="1687">1633 0 84,'0'-5'38,"9"14"-1,0 4 2,4 0-19,8 27-11,-12-1-1,17 18-1,-9 0-2,1 8-1,-5-3 0,4 3-4,-17-8 0,0-9 0,-8-4 0,-10-9 0,5 0 0,-13-22-7,13 5-4,-17-31-6,21 13-13,-8-13-9,8-9-2,5 0 2</inkml:trace>
  <inkml:trace contextRef="#ctx0" brushRef="#br0" timeOffset="2062">2032 232 86,'5'-9'37,"8"9"-1,4-9 0,-13 0-23,27 1-10,-5-1-2,8 0-6,5 5-19,0-1-12,-8 1 1,-1 4-2</inkml:trace>
  <inkml:trace contextRef="#ctx0" brushRef="#br0" timeOffset="2250">2102 367 108,'13'9'32,"-5"-13"-7,27-5-25,4 5-34,0-5-2,9 4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19:58.187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293 14 73,'0'5'32,"0"-5"-5,-5-5-8,14 10-2,-18-14-1,14 18-3,-14-18-2,5 9-2,-9-4-2,0 4-1,-13-4-2,3 4 0,-3 0-1,0 8-1,-5 1 0,5-1-1,0 1 1,4 4-1,4-4-1,5 3 1,4-3-1,5 4 1,-1 0-1,10 4 0,-1 0 0,9 5 0,0 8 1,5 0-1,4 0 0,0 5 0,4-4 1,1 3-1,3-3 1,-13-6-1,5 1 1,-4 0-1,-9-4 0,-9 3 0,-4-7 0,-9-1 0,-6-4 0,-2 0 0,-5-5 0,-6-3 0,6-1 0,5-4 0,8 0 0,0-9 0,8 1 0,10-5 0,12-4 0,0-5 0,14-8-1,0 0 1,8-9 0,-3-8 1,-6-1-1,0 0 0,-3 1 0,-9 8 0,-5 4 0,-5 1 0,-8 4-1,0 8-2,0 14-3,-8-5-5,8 17-15,-13-4-15,4 0 0,0 9 1,-5-5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3-01T17:35:00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40 74,'4'-4'37,"5"8"1,-5-8 1,9-5-20,4 9-10,0-8-3,9 8 1,4-4-4,4-1-1,5 5 0,-1-4-2,1 0-1,-1-1-3,5 14-7,-13-18-17,4 9-12,-4 0 1,-13 0 0</inkml:trace>
  <inkml:trace contextRef="#ctx0" brushRef="#br0" timeOffset="281">34 263 52,'-17'4'34,"17"1"2,9-10 1,-1-3-19,22 8-2,-8-13-1,16 13-6,-12-13-2,8 13-2,-8-4-1,-1 4-2,1 0-1,-5-5-6,14 14-18,-5-9-17,-5-9 1,1 5-1,-1-9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3-01T17:35:01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353 89 99,'0'0'39,"0"0"1,0-8-7,4 25-20,-13-4-4,9 12 1,-8 5-4,4 8-1,-9 5-4,4 8-1,-4 0 0,1 4 0,3-4 0,1 0 0,-1-12 0,0-1 0,9-8 0,0-5 0,0-12 0,5-9 0,3 1-1,-12-22-13,21-1-27,-13-7-2,1-5 1,-1-8-1</inkml:trace>
  <inkml:trace contextRef="#ctx0" brushRef="#br0" timeOffset="297">101 174 81,'-13'-8'37,"0"-1"0,4 14-8,-3-18-12,20 21-4,-12-12-4,21 8-3,-4-12-3,17 4 1,4-5-2,17-4 1,9-8-2,4 4 0,9-4 0,-5-1 0,-8 5-2,-9 0 0,-8 13-1,-18 0-5,-3 17-20,-14-1-12,-12 1-2,-5 4 1,-3 5 0</inkml:trace>
  <inkml:trace contextRef="#ctx0" brushRef="#br0" timeOffset="641">2 672 73,'-4'5'38,"4"3"1,4-8 0,5-4-17,4 12-12,-5-12-1,9 4-2,0 0-2,5 0-1,-1-8-1,9 8-1,-4-9-1,4 5 0,4-5 0,9 1 0,-1-1-1,1-4-1,4 5-2,-13-5-4,9 9-22,-13-5-12,-9 5-1,-12 0 0,-5 4 1</inkml:trace>
  <inkml:trace contextRef="#ctx0" brushRef="#br0" timeOffset="953">673 451 53,'4'-13'37,"5"5"0,-9 3 1,4-3-10,5 16-14,-14-16-2,10 25-2,-5-13-4,0 13-1,-5 0-1,10 9 0,-10-5-1,5 5 0,0-1-2,0-4-1,0 1 0,0-5 0,0-9 0,5 5 0,-1-9 0,4-8 0,5-9 0,0-4 0,4-4 0,9-5 0,-5-3 0,1-1 0,-1 0 0,-4 9 0,-4-1 0,-5 10 0,1 3 0,-5 5 0,-4 8 0,0 0 0,4 5 0,1-1 0,-5 5 0,8 4 0,-8 0 0,9 0 0,-9-4 0,4 0 0,0 0 0,-4-9 0,9-4 0,-1-4 0,10-5 0,-1-8 0,4 0 0,0 0 0,5-4 0,-9 4 0,0 4 0,-4 0 0,0 9 0,-9 4 0,0 4 0,1 5 0,-1-1 0,0 5 0,0 0 0,1 0 0,-5 4 0,4 0 0,-8 4 0,-1 0 0,1-4 0,0 4 0,-5 1 0,1-5 0,3 0 0,1-9 0,8 1 0,1-9 0,8 0-10,-9-4-32,9-9-1,-1-4 0,-3 4 1</inkml:trace>
  <inkml:trace contextRef="#ctx0" brushRef="#br0" timeOffset="1828">1600 132 75,'4'-4'39,"-4"-5"2,5 1 0,3 16-18,-8-25-8,13 21-3,-13-8-5,13 4-5,-5 0-2,9 9 0,-4 3 0,0 5 0,4 9 0,4 4 0,-4 4 0,1 4 0,-1 0 0,-5 5 0,-3-5 0,-5 0 0,-8 1 0,-5-1 0,-3-4 0,-5-4 0,-9 4 0,5-9 0,-9-3 0,4-5 0,0-9 0,1-3 0,3-5 0,1-9 0,0 5 0,-5-17 0,9 12 0,-17-8-41,12 0-4,1 0 0,4-4 1</inkml:trace>
  <inkml:trace contextRef="#ctx0" brushRef="#br0" timeOffset="2344">1369 119 92,'0'-4'41,"0"0"1,0-1 0,5-16-22,16 21-10,-8-13-2,21 9-8,0-5 0,5 5 0,8 0 0,8 4 0,1 0 0,-1-9 0,5 14-33,-17-10-11,-9 5 0,-9 5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4:21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6C6E343-F318-42A4-8853-45BB9093F742}" emma:medium="tactile" emma:mode="ink">
          <msink:context xmlns:msink="http://schemas.microsoft.com/ink/2010/main" type="inkDrawing"/>
        </emma:interpretation>
      </emma:emma>
    </inkml:annotationXML>
    <inkml:trace contextRef="#ctx0" brushRef="#br0">1 325 67,'-4'-9'35,"4"1"0,0 3 1,-4-12-18,12 17-6,-8-9-1,9 9-2,-9-9-3,9 14 0,-1-1-1,1 14-1,0-1 1,8 18-2,1 4 0,8 8-3,-5 10 0,10 4 0,-1-1 0,1 1 0,4-4 0,-5-14 0,-4-8 0,5-9 0,-10-18 0,1-12 0,4-18 0,-4-17 0,0-17 0,-1-18 0,5-13 0,5-8 0,-5-5 0,0 0 0,-4 13 0,-5 14 0,1 16 0,-10 18 0,1 30 0,-9 9 0,13 26-42,-4 13-2,4 14 0,0 3 1</inkml:trace>
    <inkml:trace contextRef="#ctx0" brushRef="#br0" timeOffset="453">762 676 83,'-4'5'34,"8"-1"2,1 5-2,8-14-14,8 14-16,1-5-2,3 10 2,1-10 0,5 13 0,-18-8 1,0 13 0,-13-5 0,-4 9 0,-5-4 0,-4 4-1,-5 0-3,1 0-1,8-9 0,9 5 0,5-9 0,3-4-1,19 4-9,-6-22-14,5 5-17,5-5 1,4-4-1,-9-9 1</inkml:trace>
    <inkml:trace contextRef="#ctx0" brushRef="#br0" timeOffset="766">1322 394 96,'9'5'38,"0"3"2,8-3-1,9 16-11,9-8-30,4-21-11,18 12-25,-1-4-1,1-4 1,-1 4-2</inkml:trace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4:22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253E7B9-CEA1-4AC5-B059-32AEA87D8246}" emma:medium="tactile" emma:mode="ink">
          <msink:context xmlns:msink="http://schemas.microsoft.com/ink/2010/main" type="inkDrawing"/>
        </emma:interpretation>
      </emma:emma>
    </inkml:annotationXML>
    <inkml:trace contextRef="#ctx0" brushRef="#br0">0 850 96,'5'0'37,"-1"13"0,-4 4 1,0 1-25,9 21-6,-5 0 0,5 18-1,-5-1-1,5 10-1,-5-5 0,5 4-3,-5-8-1,5-5 0,-9-8 0,8-10 0,-8-12 0,0-4 0,0-14 0,0-13 0,-4-13 0,0-17 0,-1-17 0,1-14 0,4-8 0,0-5 0,4-4 0,5 0 0,4 4 0,9 17 0,-1 14 0,5 13 0,0 17 0,9 9 0,-5 17 0,5 10 0,-9 16 0,0 5 0,-13 13 0,-9 4 0,-17 0 0,-9 1 0,-8-1 0,-9-13 0,5 0 0,-14-21-2,22-5-35,0-18-6,13-3 1,9-14-1</inkml:trace>
    <inkml:trace contextRef="#ctx0" brushRef="#br0" timeOffset="438">381 1037 63,'39'9'37,"5"4"-1,-5-13 2,-5-4-9,10 4-13,-14-18-7,5 1-2,-9-14-3,-5 1-1,-12-5-1,-5 4 0,-12-3 0,-5 12-1,-9 4-1,-4 10 1,-4 16-1,4 10 0,4 8 0,0 9-1,14 8 0,12-3-1,13 3-2,1-8-6,21 4-5,-9-21-12,13 3-4,-8-16 0,8 3 3,-17-21 10,0 9 8,-8-13 9,-5-5 8,0 4 13,0-8 7,8 0 2,-8-9-2,22 18-8,-13-22-4,12 17-4,-8-9-2,13 14-3,-17-1-1,8 14-3,-4 4-2,-8 0-4,3 13-1,-3 0-1,3 5-1,-3-5 1,3 9 0,-8-9 1,0 8 2,-8 1 2,-1-4 2,-4-1 1,0 0 0,-4 1-1,-1-9-4,1-9-6,8 4-16,1-8-10,-10-14 1,5-8-1</inkml:trace>
    <inkml:trace contextRef="#ctx0" brushRef="#br0" timeOffset="969">1261 475 101,'0'-26'37,"4"13"-1,-4 13 0,9 0-27,0 13-13,12 18-17,5 3-15,0 1-1,9 9 0,4 4 1</inkml:trace>
    <inkml:trace contextRef="#ctx0" brushRef="#br0" timeOffset="1125">1746 863 70,'-9'-4'37,"-4"4"-1,-8 0 3,-10-5-13,10 18-13,-14-4-4,18 17-3,-14 5-2,14-1-1,4 9-1,9-4-2,8 0 1,0-5-1,18-8 0,4-4 0,9-14 0,4-8 1,-5-9-1,5-5 2,-8-12-1,-5-1 1,-9-8-1,-8 4 0,-5 0 0,-8 5-1,-5 4 0,0 4 0,-4 18-4,-4-1-5,13 23-13,-14-1-19,10 5 1,-1 4 0,0 0 1</inkml:trace>
    <inkml:trace contextRef="#ctx0" brushRef="#br0" timeOffset="1484">2192 867 106,'5'-17'39,"-14"4"1,-8 4 0,-14-4-28,14 17-5,-13 5-2,12 8-2,-8 10-2,13 7-1,0 6 1,5 3-2,-1-4 1,5 5 0,8-9 0,5 0-1,4-18 1,8-13-1,5-8 1,9-26 0,0-14 0,4-17 0,4-26 1,-4-22-1,0-22 0,0-4 1,-9 0 0,-4 13 0,-13 13-1,0 18 0,-9 21 0,-4 40 0,-12 25 0,-1 36 0,-9 21 0,5 22 0,-1 13 0,1 18 0,0 8 0,8 0 0,9 5 0,9-13 0,-1-10 0,1-25 0,8 0 0,-12-31-4,16-9-39,-8-16 0,5-23 0,-1-13 0</inkml:trace>
    <inkml:trace contextRef="#ctx0" brushRef="#br0" timeOffset="1922">2582 915 92,'4'35'35,"-12"4"0,8 9 0,0-4-26,0-5-7,0-13-6,8-4-8,-3-18-14,3-13-8,5-12-1,-8-27 0</inkml:trace>
    <inkml:trace contextRef="#ctx0" brushRef="#br0" timeOffset="2047">2768 462 73,'18'-56'36,"-1"12"1,-8 31 0,-5 26-11,-17-4-15,13 17-8,4 9-10,-8-9-13,13 9-17,4 4 1,4-9-1,9-4 0</inkml:trace>
    <inkml:trace contextRef="#ctx0" brushRef="#br0" timeOffset="2266">3228 758 114,'-31'13'40,"1"5"2,-5-5-1,5 4-28,-5 1-8,18 8-5,0 4 0,12 10 0,5-10 0,18 9 0,3-4 0,10-9 0,21 5-36,-5-18-6,-3-9 0,-1-17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3-01-29T21:45:48.7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3780-2221 18,'0'0'17,"0"0"-1,-17 8 0,17-8-2,0 0-1,0 0-4,0 0 0,0 0-1,0 0-1,0 0-1,0 0 0,0 0-1,0 0 0,0 0 0,21 5 0,-21-5-1,21-5 0,-21 5 0,30-6-1,-15 1 0,4 2-1,-5-4 0,7 4-1,-2 0 0,1 3 0,-3-2 0,2 2 0,-4 0 0,1 4 0,-16-4-1,26 6 0,-26-6 1,17 6-1,-17-6 0,0 0-1,0 0-3,0 0-7,0 0-17,0 0-4,0 0-2,8-14 1</inkml:trace>
  <inkml:trace contextRef="#ctx0" brushRef="#br0" timeOffset="1">3726-2456 22,'0'0'24,"0"0"-6,0 0 0,16-1 1,-16 1-4,0 0-2,0 0-2,0 0-2,21 0-1,-21 0-2,16-2 1,-16 2-2,16-3-1,-16 3 0,24-6 0,-24 6-1,27-7 0,-27 7-1,32-5 0,-17 2 0,2 3-1,0-1 0,-1 2 0,-16-1 0,25 0-1,-25 0 1,16 0-1,-16 0 0,16 0 0,-16 0 0,0 0-1,20 2-2,-20-2-3,16 0-9,-16 0-11,0 0-8,22-11 0,-22 11-1,19-13 1</inkml:trace>
  <inkml:trace contextRef="#ctx0" brushRef="#br0" timeOffset="2">3687-2670 27,'0'0'20,"0"0"-4,0 0 0,0 0-2,0 0-3,0 0-1,15-8-1,-15 8 0,0 0-2,0 0 1,16-19-2,-16 19-1,19-14-2,-4 7 1,-15 7-1,24-17 1,-10 4-2,2 7-1,-16 6 1,29-18-1,-29 18 1,21-11 0,-21 11-1,0 0 1,14-10 0,-14 10-1,0 0 1,0 0-1,0 0 0,18 13 1,-18-13-1,0 0-1,10 18 1,-10-18 1,12 17-1,-12-17 0,12 18 1,-12-18-1,13 19 1,-13-19 0,20 19-1,-20-19 0,21 18 1,-21-18-1,21 14-1,-21-14 1,21 10 0,-21-10 0,22 3-1,-22-3 1,23-5 0,-23 5-1,27-11 1,-12 1-1,-1 4 0,1-5 0,1 3 0,-16 8 0,24-19-1,-24 19-4,27-12-12,-9 9-19,-10-13 1,9 12-1,-12-16 1</inkml:trace>
  <inkml:trace contextRef="#ctx0" brushRef="#br0" timeOffset="3">4053-2427 7,'0'0'13,"0"0"-4,0 0 1,0 0-2,0 0 0,0 0-1,0 0 1,0 0-1,0 0 2,0 0-2,0 0-1,0 0-1,4-14-2,-4 14 0,0 0-1,0 0-1,0 0 0,0 0 0,-4-16 0,4 16 0,0 0-1,0 0 1,-9-15-1,9 15 1,0 0-1,0 0 1,0 0 0,0 0 1,-16-8 1,16 8 0,0 0 0,0 0 0,0 0 1,0 0-1,0 0 1,0 0 0,0 0-1,0 0-1,0 0 1,0 0-1,0 0 0,-2 15 0,2-15-1,0 0 0,0 0 0,0 0-1,0 0 1,19 6 1,-19-6-2,0 0 1,20-3 0,-20 3 0,14-2-1,-14 2 1,0 0-1,18-1 1,-18 1-1,0 0 0,0 0 0,19 0 1,-19 0-1,21-2 0,-21 2 0,21-1 0,-21 1 0,16-2 1,-16 2-3,0 0-6,0 0-18,17 6-4,-31-12-2,14 6 1</inkml:trace>
  <inkml:trace contextRef="#ctx0" brushRef="#br0" timeOffset="4">4004-2195 15,'0'0'12,"0"0"1,0 0 0,0 0 1,0 0 0,0 0 0,14 1-1,-14-1-2,0 0-1,0 0-1,18 8-1,-18-8-2,0 0-1,0 0-1,14 7 0,-14-7 1,0 0-2,15-2 0,-15 2-1,0 0 1,19 2-1,-19-2 0,14-5-1,-14 5 0,16-2 0,-16 2 0,15 0-1,-15 0 0,16-1 0,-16 1 0,21 1 0,-21-1 1,16 0-1,-16 0 0,0 0 0,14-1 1,-14 1-1,0 0 0,0 0 0,0 0 1,0 0-1,18 6 0,-18-6 0,0 0 0,0 0-1,0 0-2,0 0-8,0 0-20,0 0-2,0 0-1,0 0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09.156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7ED343A5-8438-4C3B-8628-775E292BB79A}" emma:medium="tactile" emma:mode="ink">
          <msink:context xmlns:msink="http://schemas.microsoft.com/ink/2010/main" type="inkDrawing" rotatedBoundingBox="10825,10126 10889,6886 10931,6887 10867,10127" semanticType="callout" shapeName="Other">
            <msink:sourceLink direction="with" ref="{9544A006-59CB-46EB-A975-80108F808652}"/>
          </msink:context>
        </emma:interpretation>
      </emma:emma>
    </inkml:annotationXML>
    <inkml:trace contextRef="#ctx0" brushRef="#br0">0 3231 62,'9'9'28,"-18"-13"-2,4-1-10,14-3-1,-13-23-1,13-3 0,-14-36-2,19-12-2,-14-49 0,14-21-1,-14-52-1,14-26-2,-14-31-1,9-4 0,-9 0-2,0 9 0,-4 13-1,-1 25-1,5 36 0,0 30-1,0 30-2,0 14-4,14 38-16,0 5-18,-5 17 0,-4 22 0,-1 18-1</inkml:trace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10.109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21BC4869-DF20-43C7-9E8C-4E7000958048}" emma:medium="tactile" emma:mode="ink">
          <msink:context xmlns:msink="http://schemas.microsoft.com/ink/2010/main" type="inkDrawing" rotatedBoundingBox="12089,6473 12108,9514 12077,9515 12057,6473" semanticType="callout" shapeName="Other">
            <msink:sourceLink direction="with" ref="{9544A006-59CB-46EB-A975-80108F808652}"/>
            <msink:sourceLink direction="with" ref="{40027760-2CFD-4BDD-80D2-D938565B0293}"/>
          </msink:context>
        </emma:interpretation>
      </emma:emma>
    </inkml:annotationXML>
    <inkml:trace contextRef="#ctx0" brushRef="#br0">24 3042 66,'-9'-22'29,"14"-4"-3,-1-4-9,-8-31 0,8-4 1,-8-52-3,14-22 0,-16-61-3,12-21-1,-16-35-3,14-4-2,-13-5-2,4 13-2,1 13-1,-2 31 0,2 39-2,4 34-3,4 31-8,-4 13-24,10 13-4,-5 17 0,4 18 0</inkml:trace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8:07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59 50,'4'5'13,"0"-14"-2,0 5-2,0-4-1,-1 4 0,5-4 0,-8 5 2,12-5-1,-12 4 1,4 4-1,-8-4-1,8 8-1,-8-8-1,8 8-3,-4-8 0,4 8-1,0-8-1,3 4 0,-3-4 1,4 4 1,-4-4-1,0 4 1,0 0-1,0 0 1,0 0-1,-4 0 0,4 4-1,-1-4 1,5 0-1,0 0 0,4 0-1,-1-4 0,-3 4 0,4 0 1,-4-4-1,0 4 0,-1 4 1,-7 0-1,4 0 1,0 4 0,8-8 0,-4 4 0,7 0-1,-3-4 1,4 0-1,-5 0 0,1 0 0,0 0 1,-5 3-1,-3-3 0,0 4 0,0 0 0,0-4 0,4 4 0,0-4 1,3 0-1,-3 0 0,4-4 0,0 0 0,-5 4 1,1 0-1,-4-4 0,0 4 1,0 0-1,-4 4 0,0-4-1,4 4 1,0 0 0,0 0 0,-1 0 0,1 0 0,4 0-1,-4-4 2,4 0-1,-4 5 0,4-5 0,-8 4 0,3-4 0,1 4 0,0-4 0,0 0 0,4 4 0,0-4 0,0 0 0,3 0 0,-3-4 0,0 4 0,4 0 0,-9 0 0,5-4 0,-4 8 0,0-4 0,0 0 1,0 0-1,4 0 0,3 0 0,-3 0 0,4 0 0,0-4 0,-1 4 0,-3 0 0,0 0 0,-4-4 0,4 4 0,-4 0 0,-1 0 0,1 0 0,4 0 0,-4 0 0,4 0 0,4 0 0,-5 0 0,1-5 0,-4 5 0,4 0 0,-4 0 0,0 0 0,-4 0 0,4 0 0,-1 0 0,-3 0 0,8 0 0,0 5 0,0-5 0,0 0 0,-1 0 0,1 0 0,0 0 0,-4 0 0,0 0 0,0 0 0,-4 0 0,4 0 0,-4 4 0,4-4 0,-1 0 0,5 0 0,-4 0 0,4 0 0,0 0 0,-4 0 0,3 0 0,-3 0 0,0 0 0,-4 0 1,4 0-2,0 0 2,0 0-1,0 0 0,0 0 0,4 0 0,-1 0 0,1 4 0,-4-4 0,0 0 0,-4 0 0,0 0 0,4 0 0,-4 4 0,0-4 0,0 4 0,4-4 1,-4 0-1,4 0 0,0 0 0,-1 0 0,1 0 0,0 0 1,0-4-1,0 4 0,-4 0 1,0 0-1,0 0 0,0 0 1,0 0-1,4 0 0,-4 0 0,0 0 1,4 0-1,-4 0 1,0-4-1,0 4 1,0 0 0,0 0 0,0 0-1,0 0 1,0 0 0,0 0 0,0 0-1,4 0 1,-4 0-1,0 0 0,4-4 1,-4 4-1,0 0 0,4 0 0,-4 8-3,-8 3-33,0-3 0,0 8-1,-11-4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8:11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 56,'0'0'12,"-4"0"-2,4 0 0,4 0-1,-4-4 1,4 8-1,0-8 0,4 4-2,-4-4 0,7 4 0,-3-4-1,0 4 0,0-4-2,4 4-1,-5-4 0,5 4-1,-4 0 0,4 0 0,-1 0-1,1 0 0,-4 0 0,3 0 0,-3 4 0,0-4-1,0 4 1,0 0 0,-4-4-1,-1 4 1,5 0 0,-4-4 0,8 0-1,-4 0 1,3-4 0,-3 4-1,4-4 1,-4 4-1,-1-4 0,1 0 1,-4 4-1,0 0 0,0 0 1,0 0-1,0 0 0,0 0 0,3 0 0,1 0 1,4-4-1,0 0 0,-1-1 1,1 1-1,-4 4 0,0-4 0,-1 4 1,-3 0-1,0 0 0,0 0 0,0 0 0,4 0 1,0 0-1,3 0 0,1-3 0,4 3 1,-5-4-1,1 0 0,0 4 0,-4-4 0,-1 4 0,-3 0 0,0 0 1,0 0-1,0 4 0,0 0 0,0-4 0,4 4 0,-1-4 0,1 0 1,0 0-1,0 0 0,0 0 0,-5 0 0,1 3 0,0-3 0,0 4 0,0-4 0,0 0 0,4 4 0,3-4 0,-3 5 0,0-5 0,4 0 0,-4 0 1,-1 0-1,-3 0 0,0 0 0,0 0 0,-4 0 0,4 0 0,4 4 0,0-4 0,-1 4 0,5-4 0,0 0 0,3 0 0,-3-4 0,0 4 0,-1 0 0,-3-4 0,0 4 0,-4 0 0,0 0 0,0-5 0,4 5 0,-5 0 0,9 0 0,-4-4 0,0 4 0,0 0 0,-1-4 0,-3 4 0,0-3 0,0 3 0,-4 0 0,4 0 1,-4 0-1,4 0 0,-4 0 0,8 0 0,-8 3 0,4-3 0,-1-3 0,1 3 0,0 0 0,-4 0 0,4 0 0,-4 3 0,4-6 0,-4 3 0,4 0 0,0 0 0,0 3 0,0-3 0,0-3 1,-1 3-1,1 0 0,0 0 0,-4 0 0,4 0 0,-4 0 0,0 3 0,4-3 0,-4 0 0,4 0 0,-4 0 0,4 0 0,-4 0 0,4 0 0,-4 0 0,0 0 0,4 0 0,-4 0 0,0 0 0,0 0 0,0 0 0,4 0 0,-4 0 0,0 4 0,3-4 0,-3 0 0,4 0 0,0 0 0,-4 0 0,4 0 0,-4 0 0,4 0 0,-4 0 0,0 0 0,4 4 0,-4-4 0,0 0 0,0 0 0,4 5 0,-4-5 0,0 0 0,4 0 0,-4 4 0,0-4 0,4 4 0,-4-4 1,0 0-1,0 4 0,0-4 0,0 4 0,0-4 0,0 4 0,0 0 0,0-4 0,0 0 0,4 4 0,-4-4 0,0 4 0,0-4-1,4 0 2,-4 5-2,0-5 2,0 0-1,0 0 0,0 3 0,0-3 0,0 0 0,0 0 0,0 0 0,0 0 1,0 0-1,0 0 0,0 0 0,0 0 0,3 4 0,-3-8-4,4 4-30,4 4 1,-8-4-1,4 8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8:16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 55,'0'-7'15,"4"7"-1,0-4-1,0 0-2,0 0-1,-4 0-3,3 4 0,-3 0-1,0 0-1,0 0-2,8 0 0,-8 0-1,8 4 0,4-8 0,-1 4 0,1 0 0,0 0-1,0-4 0,-1 4 0,5 0 0,-8 0 0,-1 0 0,-3 4 0,4-4 0,0 8 0,4-8 0,-1 0 0,1 4 0,4-4 0,3 0 0,-3-4 0,-1 4-1,1 0 1,-4 0-1,-1 0 1,-3 4-1,0 0 1,-4-4-1,4 3 1,3 1 0,1-4-1,4 0 0,-1 0 1,9 0-1,-9 0 0,1-4 1,-1 4-1,-7 4 0,0-4 1,-4 4-1,-4 0 0,4-1 0,4 1 1,-1 0-1,5-4 0,4 0 0,-1 0 0,-3 0 0,4-4 1,-5 4-1,-3-4 0,0 4 0,-4 4 0,0-4 0,0 4 0,3-4 0,1 0 1,0 4-1,4-4 0,-1 0 0,1-4 0,0 4 0,-4 0 0,-1 0 0,-3 0 0,0 0 0,-4 4 0,0 0 0,4 0 0,0-1 1,4-3-1,0 0 0,-1 0 0,5 0 0,-4 0 0,4 0 0,-1-3 0,-7 3 0,4 0 0,-4-4 0,0 4 0,0 0 0,0 4 0,0-4 0,-1 0 0,1 0 0,4-4 0,0 4 0,0 0 0,0 0 0,-1-4 0,1 4 0,-4 0 0,0 0 0,-4-4 1,4 4-1,0 0 0,-4 0 0,8 0 0,-5-4 0,5 0 0,0 4 0,0 0 0,-4-3 0,0 3-1,0 0 2,-4 0-2,0 0 1,3 0 0,-3 0 0,4 0 0,-4 0 0,4 0 1,0 0-1,0 0 0,0 0 0,0-4 0,0 4 0,-4 0 0,4 0 0,-4 0 0,0 0 0,0 0 1,0 0-1,4 0-1,-4 0 1,0 0 0,3-4 0,1 4 0,-4 0 1,4 0-1,-4 0 0,4 0 0,-4 0 1,0 0-1,0 0 0,0 0 0,0 0 0,0 0 0,0 0 1,0 0-1,0 0 0,0 0 0,0 0 0,0 0 1,0 0-1,0 0 0,0 0 1,0 0-1,0 0 0,0 0 0,0 0-1,0 0 1,0 0 0,0 0 0,0 0 0,0 0 0,0 0 0,0 0 0,0 0 0,0 0 0,0 0 0,0 0 0,4 0 0,-4 0 0,0 0 0,0 0 0,0 0 1,0 0-1,4 0 0,-4 0 0,0 0 0,0 0 0,0 0 0,0 0 0,0 0 0,0 0 0,4 4 0,-4-4 0,0 4 0,4-4 0,-4 7-5,4 5-27,-12-8-1,4 7 1,-19-7-1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8:20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13 60,'0'-4'15,"3"8"-1,-3-4-2,4 0-2,0 0-1,0 0-1,0 4-1,0-4-1,4 4-1,0-8 0,3 8-1,-3-8 0,0 8-1,0-8 0,3 8-1,-3-4 0,0 0 0,0 0-1,0 0 0,-1 4 0,5-4 1,0 0-1,-1 0 0,5 0 1,0 0-1,-1 0 1,-3-4-1,4 4 0,-9 0 0,1-4 0,0 4-1,-4 0 1,0 0-1,-1 0 1,4 0-1,1 0 0,0 0 1,0-4-1,0 4 0,-4 0 0,3 0 1,1 0-1,-4 0 0,0 0 0,0 0 0,0 0 0,0 0 0,0 4 0,-1-4 0,1 0 0,4 0 1,0 0-1,0 0 0,0 0 0,3 0 0,-7 0 1,8-4-1,-4 4 0,-4 0 0,3 0 0,-3 0 0,0 0 0,0 0 0,0 0 0,0 0 1,4-4-1,-4 4 0,3 0 0,-3 0 0,4 0 0,-4 0 0,0 0 0,0 0 0,0 0 0,0 0 0,-1 0 0,1 0 0,0 0 0,4-4 0,-4 4 0,8 0 0,-5 0 0,1 0 0,0-4 0,4 4 1,-4 0-2,3 0 1,-7 0 0,4 0 0,-4 0 0,0 0 0,4 0 0,-5 4 0,1-4 0,4 0 0,0 4 0,4-4 0,-5 0 1,1 0-1,0 0-1,0 0 1,4 0 0,-9 0 0,1 0 0,4 0 0,-4 0 0,0 4 0,-4-4 0,8 0 0,-4 4 0,3-4 0,-3 4 0,4-4 1,-4 0-1,4 0 0,0 0 0,-8 0 0,4 0 0,-1 0 0,-3 0 0,4 0 0,-4-4 0,4 4 0,0 0 0,-4 0 0,7 0 0,-3-4 0,4 4 0,-4-4 0,3 4 0,1-4 0,-4 4 0,-4 0 0,4-4 0,0 4 1,-4 0-1,0 0 0,4 0 0,-4 0 0,0 0 0,0 0 0,0 0 0,4 0-1,-4 0 1,4 0 0,-1 0 0,-3 0 0,4 0 0,0 0 0,-4 4 0,4-4 0,0 0 0,0 0 0,0 0 0,-4 0 0,4 0 0,0 0 0,0 0 1,3 0-1,-3 4 0,0-4 0,4 0 0,-4 0 0,0 0 0,0 0 0,0 0 0,-1 0 0,-3 0 0,4 0 0,0 0 0,-4 0 0,4 0 0,0 0 0,-4 0 0,4 0 0,0 0 0,0 4 0,-4-4 0,4 0 0,-4 0 0,0 0 0,0 0 0,4 0 0,-4 0 0,3 0 0,-3 0 0,4 0 0,-4 0 0,4 0 0,-4 0 0,4 4 0,-4-4 0,0 0 0,4 0 0,-4 0 0,4 0 0,0 0 0,0 4 0,-4-4 0,4 0 0,0 0 0,-1 0 0,1 0 0,-4 0 0,0 0 0,4 0 0,-4 0 0,0 0 0,0 0 0,4 4 0,-4-4 0,0 0 0,4 0 0,-4 0 0,4 4 0,-4-4 0,4 0 0,-4 0 0,0 0 0,0 0 0,0 0 0,0 0 0,0 0 0,0 0 0,0 0 0,0 4 0,4-4 0,-4 4 0,4 0-3,3 0-22,1 7-8,-8-11 0,0 9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8:32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0 115 51,'8'4'16,"-8"-12"-1,8 8-1,-8 4-1,4-4-2,0 4-3,3-8-2,9 8-1,-4-4 0,7 0 1,5-4-2,-1 4 1,-4-4-1,9 4-1,-13-4-1,5 4 0,-5-4-1,1 8 0,-5-4 1,-3 4-1,4-4 0,0 0 0,3 0 0,1 4 0,-5-4 1,9 0-1,-5 0 0,1 0 0,0-4 0,-1 4 0,-3 0 0,3 0-1,-7 0 1,4 0 0,-4-4 0,3 4-1,1-4 1,0 4 0,-1-8-1,1 4 1,4 1-1,-1-5 1,-3 4-1,0 0 0,-1-4 1,1 4-1,-4 0 0,0 1 0,-5 3 1,1-4-1,4 0 0,-4 4 0,4-8 0,4 8 1,-1-4-1,5-4 0,-1 4 0,1 1 0,-1-1 0,-3 0 0,0 4 0,-4-4 1,-1 0-1,-3 4 0,0 0 0,0 0 0,0 0 0,4 0 0,0 0 0,-1 0 0,5 0 0,-4 0 0,0 0 0,-1 4 0,-3-4 0,0 4 0,0-4 0,0 0 1,0 4-1,-4 0 0,8-1 0,-4-3 0,3 4 0,-3-4 0,4 4 0,-4-4 0,0 4 0,4-4 0,-5 4 0,-3-4 0,4 0 0,0 4 0,0 0 0,0-4 0,-4 4 1,4 0-1,0-4 0,0 3 0,0 1 0,3 4 0,-3-4 0,4 0 0,0 0 0,-4 4 0,4-8 0,-5 7 0,1-3 0,0 0 0,0 0 1,0 0-1,0 4 0,4-4 0,-4-1 0,3 5 0,1-4 0,-4 4 0,4-4 0,-4 0 0,4 0 0,-5-1 0,1 1 0,4 0 0,-4 0 0,4 0 0,-8 0 0,4 0 0,0 0 0,0 0 0,-4-1 0,3 1 0,-3 0 1,0 0-1,4 0 0,-4 0 0,0 4 0,-4-1 1,8-3-1,-8 4 0,4 0 1,-3 1-1,-1-2 0,0 5 1,4 0-1,-8-4 0,4 3 0,-4-3 0,4 0 0,0 0 0,1-1 1,3-3-1,-4 0 0,0 4 0,-4-4 1,4 0-1,-4 0 0,1 3 0,-5-3 1,0 0-1,4 4 0,-3-8 0,3 4 0,-4 0 0,4 0 0,1-1 1,3 1-1,-4 0 0,0 0 0,-4 0 0,5 0 0,-1 0 0,-4 0 0,4 3 0,-3-3 0,-1 0 1,4 0-1,-3 0 0,-5 0 0,4-4 0,1 8 0,-1-8 0,-4 7 0,1-3 0,-1 0 0,1 0 0,3 0 0,0 0 1,-3 0-1,3-4 0,0 0 0,1 4 0,-5-4 0,4 3 0,-3-3 0,-1 0 0,5 4 0,-1-4 0,0 4 0,1-4 0,3 4 0,4-4 0,-4 0 0,0 0 0,4 0 0,-3 8 0,-1-8 0,0 4 0,-4 0 1,5 0-1,-5-1 1,4 1-1,0 0 1,1-4-1,3 0 0,-4 4-1,8-4 1,-4 4 0,0 0 0,0 4-1,0-4 1,4-1 0,-4 5 0,4 0 0,0-4 0,-3 4 0,3-4 0,0-1-1,0 5 1,0-4 0,0 0 0,0 4 0,3-4 0,1 3 0,-4 1 0,4-4 0,0 4 0,0 0 0,0-1 0,-4-3 0,4 4 0,-4-4 0,4 0 0,-4 0 0,0 4 0,0-5 0,4 5 0,-4-4 0,3 8 0,-3-4 0,0-1 0,0 6 0,4-5 0,-4 0 0,0-1 0,4-3 0,-4 4 0,0-4 0,4 4 0,0-4 0,-4-1 0,4 5 0,-4-4 0,4 4 0,0-4 0,-4 4 0,0-5 0,4 5 0,-4-4 0,4 4 0,-4-4 0,0 0 0,3 0 0,-3-1 0,4 1 0,-4 0 0,0 0 0,4 0 0,-4 0 0,0 0 0,4 0 0,-4 3 0,4-3 0,-4 4 0,4-4 0,0 0 0,0 0 0,-4 0 0,4-4 0,-4 4 0,3-1 0,1-3 0,-4 4 0,0 0 0,4 0 0,0 4 0,-4-4 0,4 0 0,0 0 0,0-1 0,0 1 0,0 4 0,-1-8 0,5 4 0,-4-4 0,4 0 0,0-4 0,0 4 0,-1 0 1,1-4-1,-4 0 0,4 0 0,-4 1 0,0 3 0,-1-4 0,1 4 0,-4-4 1,4 0-1,0 4 0,0-4 0,0 0 0,0 4 0,0-4 0,0 0 0,-4 0 0,4 4 0,-1-3 0,-3 3 0,4 0 0,-4 0 0,4-4 0,0 4 0,0 0 0,0 0 0,0 0 0,4 0 0,-1-4 0,1 4 0,-4 0 0,4-4 1,0 0-1,3 0 0,-3-4 0,0 1 0,0-1 0,-1 0 0,1 0 0,0 4 0,4-3 0,-5-1 0,-3 0 0,4 0 0,-4 4 0,4 0 0,0-3 0,-4 3 0,-1 0 0,1 0 0,4-4 0,0 8 0,0-4 0,-4 0 0,3 1 0,1-1 0,0 4 0,0-4 0,-1 0 0,1 4 0,4-4 0,-4 0 0,0 4 0,3 0 0,-3-4 0,0 4 0,0-4 0,-5 4 0,5-4 0,0 4 0,-4-3 1,4-1-1,0 4 0,-1-4 0,-3 4 0,4-4 0,-4 4 0,0 0 0,4-4 0,-5 4 0,1-4 0,0 4 0,0 0 0,0-5 0,0 5 0,0-4 0,0 4 0,0-4 0,-4 1 0,7-1 0,-7 4 0,4-4 0,0 0 0,0 0 0,-4 0 0,4 4 0,-4 0 0,0 0 0,0-4 0,-4 4 0,8 0 0,-8 0 0,4-4 0,0 4 0,4 0 0,-4 0 0,4-4 0,0 1 0,0 3 0,0 0 0,-1-4 0,5 4 1,-4-4-1,0 4 0,4-4 0,-4 4 0,0 0 0,3-4 0,-3 0 0,0 4 0,4-4 0,0 0 0,0 0 0,-1 1 0,5-1 0,-8 0 0,4-4 0,-1 4 0,1 0 0,-4 4 0,0-4 0,0 4 0,0-4 0,4 1 0,-8 3 0,7-4 0,-3 0 0,4-4 0,0 4 0,0 0 0,-4 0 0,3 0 0,-3 1 0,4-1 0,-4 0 0,0 4 0,0-4 0,0 0 0,3 0 0,1 0 0,0 0 0,0 0 0,-4 1 0,3-1 0,1 0 0,-4 4 0,4-4 0,-8 0 0,8 0 0,-4 0 0,-1 4 0,1-4 0,4 4 0,0-4 0,-4 4 0,4 4 0,-4-4 0,-1 0 0,1 4 0,0-4 0,-4 0 0,4 4 0,-4-4 0,0 0 0,0 0 0,0 4 0,0-4 1,-4 4-1,4-4 0,0 4 0,-4 0 0,0 3 0,1-3 0,-5 4 0,4-4 0,-4 4 0,0 0 0,0-1 0,1 1 0,-1-4 0,0 4 0,4-4 0,0 0 0,-3-1 0,7 1 0,-4-4 0,0 0 1,4 4-1,0-4 0,-4 0 0,4 0 0,0 4 0,0-4 0,-4 0 0,4 4 0,-4-4 0,4 0-1,0 4 1,-4-4 0,4 4 0,-4-4 0,4 4 0,0 0 0,-4-1 0,0 5 1,1-4-1,-1 4 0,0-4 0,0 4 0,0-5 0,-4 5 0,4 0 0,0-4 0,-3 4 0,-1-1 0,4 1 0,0-3 0,-4 3 0,1 0 0,3-4 0,-4 3 0,0-3 0,-4 4 0,5-4 0,-1 4 0,-4-4 0,4-1 0,1 5 0,-1-4 0,4-4 0,-4 4 0,4-4 0,0 4 0,0-4 0,0 4 0,-3-4 0,3 4 0,-4 0 0,-4-4 0,8 3 0,-3 1 0,3 0 0,-4-4 0,8 4 0,-8-4 0,8 4 0,0-4 0,0 4 0,0-4 0,-4 4 0,8-4 0,-8 0 0,8 4 0,-8-4 0,4 0 0,0 0 0,-4 4 0,4-4 0,0 0 0,-3 3 0,-1-3 0,0 4 0,0 0 0,0 0 0,-4 0 0,8-4 0,-4 4 0,0 0 0,4-4 0,-4 4 0,1-4 0,3 4 0,-4 3 0,-4-3 0,4 0 0,0 0 0,-4 0 0,4 4 0,1-4 0,3-4 0,0 3-1,3 1-4,9 4-27,8-4-3,-13 0-1,5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8:41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202 9 52,'0'0'15,"0"0"-1,0 0-1,-4 0 0,4 0-3,0 0-1,-4-4-1,4 8-3,-4-8 0,4 4 0,-4-4-1,4 4 0,-4 0 0,0 0 0,0 0 0,4 0 1,-7 0-2,3 4 1,-4-4 0,0 4-1,0 0-1,4 0 0,-4-4 0,1 5-1,-1-1 1,8-4-1,-8 0-1,4 4 1,0-4 0,-4 0 0,0 0-1,1 0 1,-1 0 0,-4 4 0,0-8-1,5 4 0,-5 0 1,4-4-1,0 4 1,4 0-1,0 0 0,4 0-1,4 4-3,-8-8-12,12 12-19,0 4 1,-8-3-1,4 7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8:42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324 14 54,'-12'0'15,"4"4"-2,1 0-1,-1-4-1,0 0-1,0 0-1,4 0-1,-4-4-2,5 4 0,-5-4-1,1 4-1,-1 0-1,4 0 0,-4 0 0,5 0-1,-5 0 1,4 0-1,-4 0 1,4 0-1,-4 0 0,1 0 0,-1-4 0,0 8 0,-4-4 0,5 0-1,-1 0 0,4 0 0,-4 0 0,4 4 0,0-8-1,4 4 1,-4 0-1,1 0 1,-1 0-1,-4-4 1,4 4-1,-4 0 1,1 0-1,0-4 1,-1 4-1,4 0 1,-4 0-1,4 0 0,0 0 1,0 0-1,-3 0 1,-1 0-1,4 0 1,0-3 0,0 3-1,-4 0 0,8 0 1,-4-4-1,1 4 0,3 0 0,0 0 0,0 0 1,0 4-1,0-4 0,0 3 0,0-3-2,0 16-14,7-1-17,-7-12-1,4 9 0,-15-8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8:55.1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92 57,'8'0'12,"-4"-4"-1,4 0-1,-4 4-2,0-4 0,4 0-3,-8 4 0,7 0-1,-10 0-1,6 0 0,-3 0 0,8 0 0,-4 0-1,4 0 0,0 0 0,0 0-1,4-3 1,-9 3 0,5 0 0,-4 0 0,-4 0 0,4 0-1,-4 0 1,4 0-1,-4 0 0,8 0 1,4-4-1,-1 0-1,5 4 0,0-4 1,3 0-1,-3-4 0,4 1 0,-9 7 1,1-7-2,-8 3 2,4 0-1,-8 4 0,8-4 1,-8 0-1,7 4 0,-3-4 0,4 4 0,0-4 0,-4 4 1,4-4-1,0 4 0,-4-4 0,-4 4 1,4 0-1,-1 0 0,-3 0 0,0 0 1,0 0-1,0 0 0,0 0 0,0-3 0,4 3 1,0 0-1,0 0 0,0 0-2,0 3-15,-4 1-12,4 16 0,-16-12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3-01-29T21:46:37.921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0 129 6,'0'0'22,"0"0"1,0 0-7,0 0-1,0 0-2,0 0-2,0 0-1,0 0-1,5-14-2,-5 14 0,0 0-2,18-11-1,-18 11 0,16-15 0,-16 15-1,19-11 0,-19 11 0,18-10 0,-18 10 0,16-1-1,-16 1 0,19 3-1,-19-3 0,26 6 1,-26-6-2,28 8 1,-12-3 0,1 0-1,-3 0 1,2 1-1,-16-6 1,24 11 0,-24-11-1,23 13 0,-23-13 1,22 11 0,-8-8-1,6 1 2,-3-4-1,7 1 0,-4-4 1,5 1 0,-1-4-1,4 0 1,-6-4-1,1 2 0,-3-3 0,0-2 0,-4 0 0,1-1-1,-17 14 0,25-26-2,-25 26-2,11-22-8,-11 22-23,11-14 0,-11 14-1,0 0 0</inkml:trace>
  <inkml:trace contextRef="#ctx0" brushRef="#br0" timeOffset="-881.0504">-83-243 14,'0'0'21,"0"0"-1,0 0-1,0 0 0,0 0-3,0 0-2,0 0-1,0 0-3,0 0-2,0 0-2,13-15-2,-13 15-1,0 0 0,14-7-1,-14 7 0,14-10 0,-14 10 0,20-8 0,-20 8 0,24-10-1,-24 10 1,27-11-1,-11 5 1,-16 6-1,27-5 0,-27 5 0,21 2 0,-21-2 0,21 6-1,-21-6 1,21 11 0,-21-11 0,21 19 0,-7-6-1,-14-13 1,23 24 0,-9-11-1,-14-13 1,29 21-1,-15-15 1,4-6 0,3-2 0,1-6 0,4-4 0,0-4 0,1-2 0,-3-3 0,3 4-1,-6-2 1,2 4-1,-4 2 0,-19 13 0,26-17 0,-26 17-2,16-8-2,-16 8-4,0 0-7,0 0-21,0 0 0,0 0-1,0 0 1</inkml:trace>
  <inkml:trace contextRef="#ctx0" brushRef="#br0" timeOffset="6050.3461">1424-486 7,'0'0'26,"0"0"2,0 0-3,0 0-4,0 0 0,0 0-3,0 0-2,0 0-2,0 0-4,0 0-2,3 14-2,0 4-1,-6 0-2,8 7 0,-5 4 0,3 9-1,-2 2 0,3 6-1,-4 2 0,0 4 1,-2-3-2,2 1 1,-2-6-1,1-4 1,-4-3-1,0-7 1,2-6-1,3-6 0,0-18 0,0 19 1,0-19-1,0 0 0,0 0 1,-5-24-1,5 2 1,2-7-1,-1-8 0,1-4 0,3-6 0,0-4 0,1-1 0,2-3 0,-2 4 0,2 2 0,-3 5 0,2 3 0,-1 4 0,2 5 0,0 7 0,0 5 0,0 6 0,-8 14 0,16-8 0,-16 8 0,15 19 0,-7 2 1,1 3-1,1 6 0,0 4 1,-1 3-1,2 1 0,2 0 1,0-3-1,2-3 0,-4-1 0,-2-2 0,1-5 0,0-7 1,-1-3-2,-9-14 1,15 10 0,-15-10 0,17-16 0,-7-5 0,1-7 1,5-8-1,0-4 0,4-3 0,-1 0 0,-1 3 0,1 0 0,0 4 0,0 7 0,-1 3 0,-4 4 0,-2 6 0,-12 16 0,19-22 0,-19 22 0,14 0 0,-14 0 0,7 24 1,-4-5-1,2 8 0,-2 5 0,2 5 1,0 6-1,1 3 0,-1-3 0,0 2 1,1-2-1,-1 0 0,0-3 0,-1-5 1,1-4-1,0-6 0,0-4 0,-2-4 0,-3-17-1,3 21-1,-3-21-2,0 0-3,12 16-6,-12-16-20,0 0-6,0 0 0,0 0 0</inkml:trace>
  <inkml:trace contextRef="#ctx0" brushRef="#br0" timeOffset="7049.4032">2627-400 13,'0'0'24,"-6"18"1,6-18-6,-24 19 1,11-5-4,-3 2-1,1 5-2,-7-3-2,7 9-2,-6-6-1,7 7-3,-5-5-2,4 2-1,1-5 0,3-1-1,3-2-1,8-17-3,-8 19-2,8-19-8,0 0-11,0 0-9,0 0-1,0 0 1</inkml:trace>
  <inkml:trace contextRef="#ctx0" brushRef="#br0" timeOffset="6666.3813">2386-368 7,'16'19'23,"-16"-19"2,0 0 0,0 0-11,0 0 0,15-3 0,-15 3 0,0 0-1,0 0-3,26 21-2,-26-21-1,20 21-2,-20-21-1,26 29 0,-26-29-1,29 31 0,-16-15-1,3 4-1,-3-4 0,1 0 0,-14-16 0,26 25-1,-26-25 1,19 23-1,-19-23 0,11 14-1,-11-14-3,0 0-3,8 14-14,-8-14-13,0 0 0,0 0-1,-14-24 0</inkml:trace>
  <inkml:trace contextRef="#ctx0" brushRef="#br0" timeOffset="37967.1712">2834-475 22,'0'0'28,"15"2"1,-15-2 2,-4-19-15,4 19-2,0 0 0,20-7-3,-20 7-1,19-9-2,-19 9-2,29-10 0,-12 4-2,12 6 0,-1-3 0,10 4-1,-4 1-1,4 7 1,1-1-1,1 8-1,-3 0 1,-2 5 0,0 1-1,-3 4 0,-3 3 0,-3 1 0,-3 2 0,-4 2 0,-2-4 0,-2 2 0,-7-2-1,-3-1 1,-2-2-1,-3 0 1,-3-4-1,-2-3 1,-2 3-1,1-2 1,-2-2-1,-3 1 1,-4-2-1,-4 1 0,-2-1 0,0 1 1,-6 0-1,-3 0 0,-3 0 0,1 1 0,0-4 0,3-2 0,2-1 0,0-2 0,4-1-1,3-4 1,0 0-1,3-1 0,2 1-1,-1-6-1,16 0-1,-27 2-6,27-2-12,-10 14-17,10-14 1,0 0-1,-16-19 3</inkml:trace>
  <inkml:trace contextRef="#ctx0" brushRef="#br0" timeOffset="37961.1712">2980-521 19,'0'0'27,"0"0"-3,0 0 0,0-16-1,0 16-3,0 0-4,0 0-2,0 0-2,0 0-4,0 0-2,0 0-1,0 0-1,0 0-1,0 0-1,0 0 0,0 0 0,0 0 0,0 0-1,0 0 1,0 0 0,0 0 0,0 0-1,0 21 1,2-5-1,-2 3 0,3 6 1,-1 6-1,-1 6 0,1 4 0,1 4-1,0 3 1,2 0 0,-2 0-1,4-2 1,-3-3-1,3-1 0,-2-11 0,-1 0 1,0-7-1,-3-7 0,-1-17 0,2 21 0,-2-21 0,0 0-1,0 0-1,0 0-3,0 0-2,-8-29-9,13 9-22,-4-1-1,-4-8 1,3 2-1</inkml:trace>
  <inkml:trace contextRef="#ctx0" brushRef="#br0" timeOffset="37974.172">3531-721 10,'0'0'26,"0"0"2,0 0 3,0 0-11,-18-5-3,18 5-2,-26 0-3,26 0-1,-32 4-3,18 2-2,-9-6-1,23 0-2,-30 10 0,30-10-1,-29 17 0,29-17-1,-18 23 0,15-9 0,3-14 0,-5 30-1,5-14 0,5-1 0,1-1 0,-6-14 1,20 21-1,-20-21 0,29 6 0,-12-9 1,-1-7-1,3-2 1,-1-8-1,0-4 1,-1-3-1,1-1 0,-5-3 0,1 1 1,-2 0-1,-1 1 0,-5-2 1,2 4-1,-5-1 1,-1-1 0,-2-2 0,0 6 0,-6-1 0,2 4 0,0 3 1,4 19-1,-8-23 0,8 23 1,0 0-1,-8 15 0,6 2 0,4 7 0,-1 7-1,2 4 1,2 10 0,0 2 0,3 1 0,3 0-1,1-1 1,0-3 0,0-2 0,-1-4 0,-2-9-1,1-7-1,0 2-5,-10-24-17,0 0-16,0 0 1,0 0-1,-4-32-1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8:56.3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0 122 52,'4'0'10,"4"0"0,-4-4-3,4 4 0,0-4-1,3 4-1,-3 0 0,8-4-1,-9 4-1,5 0-1,-4 0 0,4 0 0,-5 0-1,1 0 0,4 0 1,0 0-1,-5 0 0,5-3 0,0 3 0,-1 0-1,1 0 1,-4 0-1,0 0 1,-1 0-1,1 0 1,0 3-1,-4-3 0,4 0 1,0 0-1,-1 0 1,5 0-1,0-3 1,-1 3-1,1-4 0,-4 0 1,0 0-1,-1 0 1,-3 4-1,0 0 0,-4 0 1,4-3-1,0 3 0,0 0 0,0-4 1,0 0-1,4 4 0,3-8 1,-3 5-1,0-1 0,0-1 1,-5 1-1,1 4 0,0 0 0,-4 0 1,0 0-1,0-4 0,4 4 1,0-3-1,4 3 0,-4-4 1,0 0 0,0 0 0,-1 0 1,1 1 0,0 3-1,-4 0 1,0 0 0,0 0 0,4-4 0,-4 4-1,4-4 0,-4 4 0,4-4-1,-4 0 1,4 4-1,0-3 1,0-1-1,-4 4 1,4 0-1,-4-4 1,0 4-1,0 0 0,0 0 0,0 0 0,0 0 0,0 0 0,0 0 1,0 0-1,0 0 1,0 0 0,0 0 0,0 0 0,-4-4 0,4 4 0,-4 0 0,4 0-1,0 0-1,0 4-4,-4 0-13,-4 0-11,12 11-1,-16-8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8:57.39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630 0 54,'0'8'9,"-3"-8"-1,-1 8-2,-4 0-1,0 3-2,-4 1 0,4 4 1,-7 3-1,-1 1 0,0-1-1,5 1 0,-5-1 0,8 1-1,-4 0 0,5-4 0,-1 0-1,8-5 0,-4 5 0,4-4 0,4-4 0,-4-5 0,8 5 0,-4-4 0,-1 0 0,1-4 0,0 4 0,0-4 1,0 0 0,4-4-1,-4 4 1,0-4 0,4 0-1,-5 0 2,5 0-1,-4 4 2,0-3 0,-4-1 0,0 4 1,-8-4 1,4 4-1,-3-4 0,-5 4 0,0-4 0,-4 4 0,-3 0-1,3 0 0,-7 0 0,3 0 1,1-4-2,3 8 1,-4-8-1,9 4 0,-5 0-1,4 0 0,1 0 0,0 0 0,-5 0-1,4 0 1,-3-4-1,-1 4 1,0 0-1,1 0 1,3-4-1,-4 4 1,8 0-1,-3 4 1,-1 4-1,4-4 0,-8 4 1,5-4-1,-9 3 0,4 1 0,-7-4 0,7 0 0,1 0 0,7-4 0,-4 0 0,8 0-1,4 12-5,-4-5-20,4 1-5,8 12-1,-8-8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8:59.0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236 0 49,'-11'8'6,"3"8"0,-8-8 0,1 8 1,-4-4-1,-1 4 0,1-4 1,-5 0-1,5 4 0,-5-8-1,10 4-1,-6-4-2,8-4 0,1 0-2,7 0-10,4-12-13,15 8-1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00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2196 59 54,'8'0'8,"-8"0"0,8 0-3,-4 0-1,0 0-1,3 4-1,5-4 0,0 4 0,0-4 0,3 0 0,1 0 1,-1-4-1,1 4 1,-4 0-1,-4-4 1,-1 4-1,-3 0 0,4 0-1,-8 0 0,4 0 0,0 0-1,4 0 1,-4 0-1,3 0 1,1-4-1,0 4 1,4 0-1,-4 0 0,-1-4 1,-3 4-1,4 0 0,-4-4 1,0 4-1,0 0 1,0-4-1,0 4 0,-1 0 0,1 0 0,-4-4 1,4 4-1,0 0 0,0 0 0,0 0 0,4 0 0,-4 0 1,3 0-1,1 0 0,0 0 1,4-3-1,-8 3 0,7-4 1,-3 0-1,0 0 0,0 4 0,-4-4 1,0 0-1,0 4 0,-1 0 0,-3 0 1,4 0-1,-4 0 0,0 0 1,0 0-1,0 0 1,-4 0 0,4 0 0,0 0 0,0 0 0,-3 0 0,-1 0 0,0 4 0,0-4-1,0 4 0,0-4-1,4 0 1,-4 0 0,8 4-1,0-4 1,0 0 0,8 0-1,-5 4 1,5-4 1,0 0-1,-4 0 0,-1 0 0,5 4 0,-8-8 1,0 4-1,0-4 0,0 0 1,0-4-1,-4 4 1,0 0-1,0-4 1,-4 8-1,-12-3 0,8 3 1,-11 0-1,-1 3 0,-3-3 0,-1 0 0,-3 4 1,0-4-1,-1 0 1,1 0 0,0 0 0,-4 4 0,3-4 0,-3 0 1,4 8-1,-5-4 1,9 0-1,-4 4 0,3-4 0,5-1 0,-1 1-1,5 0 1,3 0-1,-8-4 1,5 0-1,-1 0 1,-3 4-1,-1 0 1,1 4-1,0-4 1,0 0-1,3 3 0,0 1 1,1-4-1,3 4 0,0-4 1,1 0-1,-5 3 0,0 1 0,1-4 0,-5 4 1,1 0-1,-1 0 0,-3-1 1,3 1-1,1 0 0,-1 0 1,5 0-1,-5-4 1,5 3-1,-1 1 1,4-4-1,-3 0 1,3 0-1,-4 0 1,5 4-1,-1-5 1,-4 1-1,1 4 0,-1-4 0,4 4 1,-3 4-1,3-5 1,-4 5-1,1-4 1,3 4 0,-4-5-1,1 5 1,-1 0-1,1-4 0,-1 3 0,0-3 1,1 4-2,-1-4 2,-3 3-2,-1 1 2,-3-4-1,3 0 0,1-1 0,-1 1 0,4 0 0,1-4 1,-1 4-1,5-8 0,3 4 0,-8 0 1,4-4-1,-7 3 0,3 1 0,-7 0 0,-1 0 0,1 4 0,-4 0 0,3 0 0,5-1-1,-5 1 2,5 0-1,-1 4 0,1-5 0,3 5 0,-3-4 0,3 4 0,-4-4 0,1 3 0,-4-3 0,-1 4 0,1-4 0,-4 2 0,4-2 0,0 0 0,-1 4 1,1-1-1,7 1 0,-3-4 0,7 0 0,0 3 0,0 1 0,1 0 0,-1-5 0,4 5 0,-7 0 1,3 4-1,-4-1 0,1 1 0,-1-1 0,0 1 1,5 0-1,-1-1 0,-4 1 1,9-5-1,-5 1 1,0 0-1,-3 3 1,-1-3-1,0 0 1,1 0-1,-5-1 1,5 1-1,3 0 1,0-4-1,0-1 1,5 1-1,-1 0 1,0 0-1,0 3 0,-4 1 1,1 0-1,-1 0 0,0-1 1,-3 1-1,3 0 0,4-5 0,-3 1 1,7-4-1,-4 0 0,4 0 0,0 4 1,0-8-1,0 4 0,0 0 0,0-1 1,4 5-2,-4 0-4,12 0-24,-4 15-3,-4-11 0,4 8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03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1335 51,'8'-4'7,"0"4"-2,-4 0 0,3-4-1,1 4 0,0-4-1,8 1 1,-1-5-2,5 0 1,-1 4-1,1-4-1,-1 0 1,4 1-1,-11 3 0,4 0 0,-5 0-1,-3 4 1,0-4 0,4 0-1,-1 4 1,5-8-1,0 4 1,3 0-1,4-3 1,-3 3-1,-4-4 1,-1 8-1,-3-4 0,-4 0 0,-1 8 0,1-4 0,-4 4 0,4-4 1,7 0-1,1 0 1,0-4-1,3 0 0,4 0 1,-3 0-1,3-4 0,-11 5 0,4-1 1,-5 0-1,-3 4 0,-4-4 0,4 4 0,0 0 0,-1 0 0,1 0 0,4 0 0,3 0 0,-3-4 1,0 4-1,3 0 0,-3-4 0,-4 4 0,0-4 0,-1 4 0,1-4 0,0 4 0,-4-4 1,4 4-1,3-4 0,-3 1 0,0 3 0,0 0 0,3-4 0,-3 4 0,0-4 0,-4 4 0,8-4 0,-5 4 0,1-4 0,0 4 0,4-4 0,-4 0 0,-1 4 0,1-4 0,-4 4 0,0 0 0,-4 0 0,4-4 0,-4 4 0,4 0 0,0-4 0,3 4 0,1-4 0,0 1 0,0-1 1,3 0-1,-3 0 0,0 0 0,0 0 0,-4 0 1,0 0-1,0 0 0,-1 0 0,-3 4 0,4-7 0,0 7 0,0-4 1,-4 0-1,4 0 0,0 0 0,-4 4 1,0-4-1,0 0 1,0 4-1,0 0 1,4-4-1,-4 4 1,0-4-1,0 4 1,0 0-1,0 0 0,0-4 1,0 4-1,0 0 1,4-3-1,-4 3 1,0-4-1,0 4 1,0 0-1,0-4 0,0 0 0,4 0 0,-4 0 0,3 0 1,-3 0-1,0 0 0,0 4 0,4-4 1,-4 1-1,0 3 0,0-4 0,4 0 0,-4 4 1,4-4-1,0 0 0,-4 0 0,4 0 0,-4 4 0,4 0 1,-4-4-1,4 4 0,-4-4 0,0 4 0,4-4 0,0 0 0,-4 1 0,3-1 0,1 0 0,0 4 0,0-4 0,0 0-1,0 0 1,0 0 0,0 0 0,7-4 1,-7 5-1,4-5 0,0 0 0,0-4 1,-1 4-1,1 1 0,-4-1 0,0 0 1,4 0-1,-4 0 0,0 1 0,0-1 0,-1 4 0,5-8 0,-4 4 0,8-3 0,-4-1 0,3 0 0,1 0 1,-4 1-1,3-1 0,1 4 0,-4-4 0,4 5 0,-5-5 0,1 4 0,4 0 0,0-3 0,-1-1 0,1 0 0,0 0 0,-1 1 0,1-1 0,0 0 1,-4-3-1,-1-1 0,-3 4 0,4-3 0,-4-1 0,0 1 0,4 3 0,-1-4 0,1 5 0,4-1 0,0-4 0,-5 4 0,5 1 1,-4 3-1,0-4 0,-8 1 0,7-1 1,-7 0-1,0-4 0,0 5 0,4-5 0,0 1 0,-4-1 1,0 0-1,4 5 0,-4-5 0,0 0 0,0 5 1,0-1-1,0-4 0,0 5 0,0-5 0,0 0 0,4 1 1,0-1-1,0 0 0,0 5 0,-4-5 1,4 4-1,-1 1 1,-3 3-1,0 0 1,-3 0 0,3 4 0,-4-3 0,4 3 0,-8 4 0,0-4 0,0 4 0,1 0 0,-5 0 0,0 4-1,0 0 1,1 3-5,3 5-11,-8-4-12,16 8 1,-11-9-1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08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-1 175 49,'27'-15'6,"8"-4"-1,-4-1-1,-5 5 0,6 0-2,-9 7 0,-4-4-1,1 5 0,-5 3 0,-3 0 0,0-4 0,0 5 1,-1-1-1,1-8 0,6 8 0,-2-3 0,0-1 0,-5 4 0,5 0 0,-8 4 0,-4 4-1,-1-4 1,-3 8 0,0-4 0,0-1-1,0 1 1,0 0-1,0 0 0,4-4 1,-4 4-1,0-4 1,0 4 0,-4-4 0,1 4 0,-1-1-1,0 1 1,0 0-1,4 0 0,-8 4 0,8-1 0,-4-3 0,4 4 0,-4-4 1,4 3-1,-4 1 0,-7 0 0,7-4 1,-8-1-1,0 1 0,1-4 0,0 8 0,-1-4 1,1 0-1,-1 0 0,-4-1 0,5 5 0,-5 4 0,1-5 1,3 5-1,-4-4 0,8 3 1,-3-3-1,7-4 1,4 3-1,0-7 1,8 0-1,-4 0 1,3 0-1,1 0 0,0-4-7,4 12-14,-12-12-1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10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54,'4'-4'9,"4"4"-1,-4-8-1,3 8-1,1-4-2,4 0-1,0 4-1,3-4 0,1 0 0,-5 1-1,5 3 2,-8-4-1,-1 8 1,-3-4 0,4 3 0,-8 1 0,0 0 0,4 4-1,0-4 0,0 4-1,-1-4 0,5 0 0,0 3-1,0-3 1,0 0-1,-1 4 0,1-4 0,-4 0 0,4 0 0,-4 3 0,0-3 1,-1 0-1,5 0 0,-4 0 0,0 0 0,4 0 1,-1 0-1,1 0 0,-4-4 0,4 3 1,0 1-1,-4-4 1,3 4-6,-7 0-19,12 12-1,-16-16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12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 54,'0'-3'9,"8"-1"-1,0 0-2,-4 0-1,4 4 0,-4 4 1,0 4-2,0-5 0,0 9 0,3-1-1,-3 1 0,8-1 0,0 1 0,0-5-1,-1 1-1,5 0 1,-8-5-1,4 1 0,-4 0-1,-1 0 1,5 0 0,0-4-1,0 0 1,0-4 0,3 0 0,1 0 0,0-3-1,-1 3 1,-3 0 0,0-4 0,-8 8-1,0 0 1,0 0-1,-4 0 1,4 4-1,0 0 1,3-4-1,1 4 0,0 0 0,0-1 0,0 1 1,0-4-1,-4 4 0,0 0 0,-1 0 1,-3-1-1,4 1 0,-4 5 0,4-1 1,0-5-1,0 5 0,4-4 0,0 0 0,-4-1 1,4 1-1,0-4 0,-1 0 0,-3 4 0,0-4 1,-4 4-1,4-4 0,0 4 0,0-4 0,0 4 0,0-4 1,4 0-1,3 0 0,1-4 0,0 0 0,0 0 0,-4 0 1,3 0-1,-3 1 0,-4 3-1,0 0 1,0 0 0,-4 3 0,4 1 1,0-4-1,0 0 0,8 4 0,-5 0 0,1-4 0,0 0 0,0 0 0,-4 0 0,4 0 0,-4 4 0,-4 0 0,4-4 0,-4 7 0,8-3 1,-5 0-1,1-4 0,4 4 0,-4-1 0,4-3 1,-4 0-1,0 0 1,-4 0-1,0 0 0,-4 0 1,0 0-1,0 4 0,-4-4 0,4 0 1,-7 0-1,-1-4 0,0 4 0,0-3 1,-4-1-1,1 4 0,-1-4 0,0 0 0,5 4 1,-5-4-1,8 4 0,-4-3 0,4-1 1,4 0-1,1-4 0,-5 1 0,0-1 0,0 0 0,-4 1 0,-3 3 0,-1 0 0,-4 4 0,4 0 0,1 4 0,-1-4 0,4 4 0,4-4 0,1 4 0,-1-4 0,4 0 1,0 0-1,0 0 0,-4 3 0,0-3 0,0 4 0,4-4-1,-3 4 1,3 0 0,-4-4 0,4 4 0,0-1 1,0-3-1,4 4 0,-4 0 0,0 0 0,-4-4 0,8 4 0,-8 0 0,5-1 0,-1 1 0,4-4 0,-4 0 0,0 0 0,4 4 0,0-4 0,-4 4 0,4-4 0,-8 4 0,4-1 0,0 1 0,-4 0 0,0 4 0,5-4 0,-1 3 0,4-7 0,4 4 0,-1 0 0,-3 0 0,8-1 0,-4-3 0,0 0 0,0 0 0,0 0 0,-4 0 0,4 0 0,0 0 0,4-3 0,0-5 1,3 4-1,5-3 0,-4-1 0,0 0 0,-1 1 1,-3-1-1,-4 4 0,0 0 0,-4 1 0,-4 3 0,4 0 0,-4 0 0,4 0 0,-4-4 0,0 4 1,4-4-1,-4 4-1,1-4 1,-5 0 0,0 0 0,0 1 0,0-1 0,-4 4 0,4-4 0,-3 4 0,3-4 0,0 4 0,4 0-1,-4 0-6,8 0-20,4 8-1,-12-8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17.4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-1 189 52,'4'-8'8,"7"8"-2,1-4-1,0-4-2,3 4 0,1-4-2,0 5 2,-1-5-2,-3 8 1,4-8-1,-9 8 1,5 0 0,0-4-1,-1 0 0,9 0 1,-4 0-2,3 0 1,-3-4 0,7 4 0,-7 0 0,-1-4 0,-3 8 0,-8-3 0,4 3 1,-8-4-1,0 4 0,0 0 1,4 0-2,0 0 1,3-4-1,1 4 0,4-4 1,0 4-1,-1-4 0,1 4 0,-4-4 0,3 4 0,-3 0 1,0 0-1,0 0 0,0-4 0,-1 4 0,5-4 1,-4 0-1,0 4 0,-4-4 0,3 0 0,1 4 0,-4 0 0,0-4 0,-4 4 0,4 0 0,0 0 0,-4 4 0,8-4 0,0-4 0,-1 4 1,5 0-1,-4-4 0,0 4 0,-1 0 1,-3 0-1,0-4 1,0 4-1,-4 0 0,0 0 0,4 0 1,-4 0-1,4-4 0,-4 4 0,4 0 0,0 0 0,-4-4 0,4 4 0,-4 0 0,0 0 0,0 0 0,0 0 0,0 0 0,4 0 0,-4 0 0,3 0-1,1 0 1,-4 0 0,8 0 0,-8-3 0,4 3 1,0 0-1,0 0 0,0 0 0,0 0 0,0 0 0,-1 0 0,5 0 0,0 0 0,-4 0 0,0 0 0,0 0 0,4 0 1,-8 0-1,3 0-1,-3 0 1,4 0 0,-4 0 0,0 0 0,4 0 0,0 0 0,-4 0 0,8 0 0,-4 0 0,0 0 0,0 0 0,3 0 0,-3 0 0,0 0 0,-4 0 0,4 0 0,8 0-1,-8 0 1,7-4 0,-7 4 0,12 0 0,-5 0 0,0-4 0,1 4 0,-4-4 0,8 4 0,-9 0 1,5-4-1,-8 4 0,8-4 0,-5 4 0,5 0 0,-4 0 0,0-4 0,-4 4 0,3 0 0,-3 0-1,0 0 1,0 0 0,0 0 0,0 0 0,-4 4 0,4-4 0,0 0 0,0 4 0,3-4 0,1 4 1,-4-4-1,4 0 0,0 0 0,-4 0 0,0 0 0,-1 0 0,-3 0 0,4 0 0,0 0 0,-4 4 0,4-4 0,0 0 0,0 4 0,0-4 0,0 0 0,0 0 0,0 0-1,-1 0 2,1 0-1,0 0-1,0 0 1,4 0 1,0-4-1,3 4 0,-3-4 0,4 4 0,-4 0 0,3 0 0,-3-4 0,0 4 0,-4 0 0,0-4 0,0 8 0,-4-4 0,0 0 0,8 0 0,-5 0 0,1 0-1,4 0 2,0 4-1,0-4 0,-4 0 0,4 0 0,-5 0 0,1 0 0,-4 0 0,4 0-1,0 0 1,0 0 0,4 0 0,0 4 0,3-4 0,-3 0 0,4 0 0,0 0 1,-5 0-1,1 0 0,-4-4 0,0 8 0,-4-4 0,0 0 0,4 0 0,-4 0 0,4 0 0,0 0 0,-4 4 0,4-4 0,-1 0 0,1 0 0,0 0 0,-4 0 0,4 4 0,0-4 0,-4 0 0,4 0 0,0 0 0,-4 0 0,4 3 0,0-3 0,0 0 1,3 0-1,-3 4 0,4-4 0,-4 0 0,0 0 0,0 0 1,0 0-1,0 0 0,-4 0 0,3 0 0,-3 0 0,4 0 0,-4 0 0,4 0 0,-4 0 0,0 0 0,4 0 0,-4 0 0,4 0 0,0 0 0,-4 0 0,4 0 0,0 4 1,-4-4-1,4 0 0,-4 0 0,4 0 0,-4 0 0,3 0 0,-3 0 0,4 4 0,0-4 0,-4 0 0,4-4 0,0 4 0,0 0 0,0 0 0,0 0 0,-4 0 1,4 0-1,-4 0 0,0 0 0,4-4 0,-4 4 0,0 0 1,3 0-1,1 0 0,0-4 0,4 4 0,-4-3 0,0 3 1,-4 0-1,4 0 1,0 0 0,-4-4-1,0 4 1,4 0 0,-4 0 0,4 0-1,-4-4 1,0 4 0,3-4 0,-3 4 1,4 0 0,-4 0 0,0 0 1,0 0-1,0 0 1,0 0-1,-4 0 0,4 0-1,0 0 0,0 0-1,0 0 1,0 0-1,0 0 0,0 0 1,0 0-1,0 0 1,0-4-1,0 4 1,0 0 0,0 0 0,0 0-1,0-4 1,0 4 0,-3 0-1,3 0 0,0 0 1,0-4-1,0 4 0,0 0 0,0 0 0,0 0 0,0 0 0,0 0 0,0 0 0,0 0 0,0 0 0,0 0-1,0 0 1,0 0 0,3 0 0,-3 0 0,0 0 0,0 0 0,4 0 0,-4 0 0,0 0 0,0 0 0,0 0 0,0 0 1,0 0-1,0 0 0,0 0 0,4 0 0,-4 0 0,0 0 0,4 0 0,-4 0-1,0 0 2,0 0-1,4 0 0,-4 0 0,4 0 0,-4 0 0,0 0 0,4 0 0,0 0 0,-4 0 0,0 0 0,4 0 0,0-4 0,-1 4 0,-3 0 0,8 0 0,-8 0 0,4 0 0,0 0 0,-4 0 0,4 0 0,0 0 0,-4 0 0,4 0 0,-4 4 1,4 0-1,-8 0-2,0 8-5,0-5-11,-8-3-9,4 16-2,-3-16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22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0 118 47,'4'0'3,"0"-3"0,-4-1 1,4 0-1,4 0 0,-5 0-1,5-3 0,0 3 0,4-4-1,-4 0 0,3 5 0,-3-1 1,0 0 0,-4 4 1,0-4 0,0 4 0,-4 0-1,4-4 1,0 4 0,-1-4-1,5 1-1,0-1-1,4 0 1,-4 0-1,3 0 0,1 4 1,-8-4-1,4 4 1,-4-3 0,0 3 0,-4 0 1,3 0-1,1 0 1,4-4 0,0 4-1,0-4 1,3 4-1,5-4 0,-4 0 0,0 0 0,-1 4 0,-3 0-1,0-3 1,-4 3-1,0 0 1,-4 0 0,4 0-1,0 0 1,-4 0 0,3 0-1,1 0 0,0 0 1,0 0-1,0 0 0,-4 0 0,4 0 0,0 0 1,-4 0-1,4 3 0,0-3 0,-4 0 1,7 0-1,-7 0 0,4 0 1,4 0-1,-8 0 0,8 4 0,-8-4 0,4 0 0,0 0 1,0 4-1,-4-4 0,4 0 0,-4 4 0,4-4 0,-1 0 0,1 4 0,0 0 0,0-4 0,0 3 1,0 1-1,0-4 0,0 4 0,0-4 0,0 4 0,-1-4 0,1 4 0,4 0 1,0-4-1,4 3 0,-4-3 0,3 4 0,-3-4 0,4 0 1,-8 0-1,4 4 0,-1-4 0,1 0 0,-4 0 0,4 4 1,0-4-1,-1 0 0,5 0 1,-4 0-1,4 0 0,-4 4 1,-5-4-1,5 0 0,-5 0 0,1 0 0,0 4 1,0-4-1,0 0 0,4 3 1,-1-3-1,1 0 1,0 0-1,0 0 1,0 0 0,-1 0-1,1 0 1,-4 0-1,0 4 0,-4-4 1,8 0-1,-4 4 1,8-4-1,-1 0 1,1 0-1,0 0 1,3-4 0,1 4 0,-4 0 0,-1 0-1,-3-4 1,0 4-1,0 0 1,0 0 0,-1 0-1,5 4 1,0-4-1,0 0 1,-1 0-1,5 0 1,-8 0 0,3 0-1,-3 0 0,4 0 1,-4 0-1,-4 0 1,4 0 0,-1 0-1,1 0 0,0 0 1,0 4-1,0-4 0,-1 0 1,1 0-1,0 0 0,-4 0 1,4 0-1,-4 0 0,3 0 1,1-4-1,4 4 0,0-4 1,-1 4-1,5-3 0,-4 3 1,-4-4-1,-1 4 0,1-4 1,-4 4-1,0 0 0,-4 0 1,0 0-1,4 0 0,-4-4 0,0 4 0,4 0 0,-4 0 0,0 0 0,4 0 1,-4 0-1,0 0 0,0 0 0,0 0 0,0 4-1,4-4 1,-4 0 0,7 0 0,-7 0 0,4 0 0,0 0 0,0 4 0,-4-4 0,4 0 0,-4 0 0,4 0 0,-4 0 0,0 0 0,4 0 0,0 4 1,-4-4-1,4 0 0,-4 0 0,4 0 0,-4 0 0,0 0 0,3 0 1,-3 0-1,0 0 0,0 0 0,0 3 1,0-3-1,0 0 0,-3 12-11,3-1-18,-16-3 0,4 7-1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10.9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589 15 29,'0'0'29,"0"0"0,12 24 1,-12-24-12,-32 9-8,32-9 1,-24 7-1,24-7-3,-35 17 0,19-1-1,-14-9 0,10 14-1,-10-8-1,6 7-1,-7-4-1,5 6 1,-2-5-1,1 3 1,1-4-1,2 5-1,0-5 1,0 4 0,4-3-1,-4 5 0,2-2-1,3 0 1,1 2-1,5-1 1,0 4 1,2 1-2,0-2 1,3 0-1,1-2 2,2 2-3,3-2 3,-4 0-2,6-4 0,0-1 0,-2 1 0,4 0 0,4-1 0,-4 3 0,1-2 0,1 1 0,0 1 0,-1 0 1,5 0-1,1 0 0,0-1 1,4-1-1,0 2 1,2 1-1,1-1 1,3 0-1,-1 2 1,2 0-1,1 2 0,-1 0 1,0 1-1,2-1 1,2 0-1,2 2 1,-2-4-1,2 5 1,-4 1 0,4 0-1,0 1 1,0 2 0,-2-3-1,1 5 1,-1-2 0,-1-2-1,-1 1 1,0-1-1,2-3 0,0 1 1,-4-1-1,-2 0 0,1-1 0,-1 1 1,-1-2-1,0 0 0,-6 0 0,-2 1 0,2 3 0,-2-1 0,-3-1 0,1 2 0,-1-3 0,-3 1 0,3 0 0,-3 1 1,-1-5-1,0 2 0,2 0 0,-2 0 0,-2 2 0,2-1 1,-2 3-1,1 3 0,-2 0 0,2 6 1,-2-2-1,-1 5 0,0 3 1,0 2-1,-2 1 0,2 0 1,-3-2-1,1 0 0,1-1 0,-3-1 0,1-2-1,-1-1 0,-3-3 0,1-1 1,1-2-1,-4 0 0,4 4 1,-8 0-1,-2 0 1,-1 3-1,1 2 1,-1 2 0,-3 2 0,1 6-1,-4-1 1,6 0 0,-3 4 0,5-3 0,-1-1 0,1 1 0,1-1 0,0 0 0,4 1 0,0-1 0,2-3 0,0 3 0,-1-1 0,1 0 0,2-3 0,-1-3-2,3 0 2,3-3-2,2-3 2,2 3-2,2-3 2,-1 1-2,3 1 2,3 1 0,2-1 0,0 0 0,2 1 0,0-1 0,2 2 0,1-3 0,1-4 0,-1 0 0,-1-4 0,0 0 0,0 0 0,-1-3 0,3-4 0,-2-4 0,5 2 0,-1-2 0,1 0 0,0-3 0,0-1 0,3-1 0,-1 0 0,0-1 0,0 1 0,-2 0 0,1-2 0,1 0 0,-2-4 0,2 0 0,0-2 0,-3 1 0,-1-3 0,1-1 0,-3-2 0,1-2 0,1 1 0,-1-2-1,-1 1 1,3-4 0,-3 0 0,3-1 0,1-1 0,0-1 0,1 0 0,3-1 0,-2-1 0,0 0 0,0-2 0,4 0 0,0-2 0,3-2 0,-1-3 0,0 0 0,1-4 0,2 0 0,3-6 0,-3 2 0,2-1 0,-1-1 0,-1 1 0,-2-3 0,3 1 0,-3-2 0,1 1 0,1-3 0,-1 0 0,-1 2 0,1-4 0,-3 0 0,1-1 0,0 1 0,-3-2 0,-2 2 0,-1 0 0,2-2 0,-2-1 0,0 1 2,2-3-2,-2 3 2,2-1-1,2-1 1,0 0-2,1 3 2,3-1-2,-1 4 0,3 0 0,1 4 0,-2-1 0,2 3 0,1 1 0,-1 0 0,2 1 0,-2 2 0,0 1 0,0 4 0,-1-2 0,-1 2 0,2 1 0,-3 2 0,-1 2 0,1 1-1,-2-1 1,-1 0 0,3 2 0,-1-2 0,3 2 0,-1 0 0,0 0 1,1 0-1,-1 2 0,2 0 0,0-1 0,1 3 0,-5 2 0,2-3 0,3 3 0,-1-3 0,4 1 0,1 0 0,1-1 0,0-1 0,1 0 0,5-2 0,-3 0 0,4-2 0,2 0 0,-4 0 0,4-1 0,-2-1 0,2 2 0,-1-3 0,-1 1 0,-4-2 0,2 3 0,1-5 0,1 3 0,-2-2 1,-3-3-1,-1 3 0,1-4 0,-3-2 0,1 2 1,-4-2-1,0 2 0,-2 0 0,1 0 0,-1-2 0,-2 6 0,2 0 0,-1-4 0,-3 1 1,-1-1 1,0 0-1,1-2 0,-1 1 0,-2-1 1,-2-2-2,-2 2 0,0-2 0,-2-1 0,-2-3 0,-1-1 0,0 0 0,-3-4 0,1 0 0,-2-1 0,-2 1 0,-2 0 0,1 4 0,-5-2 0,1 1 0,-3 3 0,-1 0 0,-2 1 0,-2-1 0,4-3 0,-4 1 0,1 0 0,-1 0 0,-2-2 0,0 0 0,-1 0 0,-1 3 0,-1-1 0,-1 0 0,1 2 0,-2-1 0,0 3 0,-4 1 0,2 2 0,0 0 0,-2 2 0,0 0 0,-2 0 0,-2 0 0,1 0 0,-3 2 0,1-2 0,-2 0 0,-1 2 0,3-2 0,-4 1 0,2 3 0,-4 0 0,1 1 0,-1-1 0,-1-1 0,-3 3 0,-2 1 0,3 4 0,-1 0 0,-1 2 0,1-2 0,-2 5 0,1-1 0,-1 3 0,3 1 0,-5 1 0,-1-2 0,0 2 0,0 2 0,1-1 0,-1 2 0,0-1 0,-2 2 0,4-2 0,-1 0 0,3-2 0,-4 2 0,1-3 0,1 3 0,-4-4 0,4 0 0,-3-1 0,-1-2 0,-2-1 0,2 3 0,2-1 0,2 1 0,1-3 0,3-1 0,1 0 0,0 0 0,4 0 0,0-4 0,0 2 0,3-4 0,-1 0 0,-2 1 0,3-3 0,-3 3 0,4-3 0,-3 0 0,3 3 0,-2-3 0,-1 1 0,3 1 0,0-1 0,-1-1 0,1 0 0,-1-1 0,-5 2 0,2-3 0,-2 1 0,2-2 0,-6 0 0,4-1 0,-1-1 0,-1 2 0,4-2 0,-4 0 0,2-6 0,-4 1 0,2 1 0,-1 1 0,-1-3 0,0 2 0,3 1 0,-5 1 0,2 4 0,1 1 0,-1-1 0,-1 2 0,-1 1 0,-5 2 0,4-1 0,-1 1 0,1 2 0,1-1 0,1-1 0,-2 4 0,3-2 0,0 2 0,1 0 0,-1 0 0,2 2 0,2-2 0,0 2 0,0 0 0,0-1 0,4 3 0,-2-2 0,0 0 0,1-1 0,1 1 0,2 2 0,-1 0 0,1 1 0,1-1 0,-3-1 0,1 3 0,1-1 0,0 5 0,-3-3 0,3 0 0,-2 1 0,-1-1 0,5 4 0,-3-2 0,-1 2 0,0-2 0,-1 4 0,1-6 0,0 6 0,1-4 0,-1 1 0,0 1 0,-1-2 0,3 2 0,0-2 0,18 2 0,-32-4 0,16 4 0,-1-2 0,-1 2 0,-1-1 0,19 1 0,-35-2 0,17 0 0,-3 2 0,-1 0 0,0 2 0,0-2 0,22 0 0,-35 2 0,17-2 0,-1 3 0,1 1 0,18-4 0,-32 4 0,32-4 0,-29 3 0,29-3 0,-32 6 0,16-3 0,-1 1 0,1 0 0,16-4 0,-30 7 0,30-7 0,-33 9 0,33-9 0,-31 11 0,31-11 0,-30 11 0,30-11 0,-29 11 0,29-11 0,-26 11 0,26-11 0,-26 11 0,26-11 0,-26 13 0,26-13 0,-22 13 0,22-13 0,-17 11-6,17-11-4,-16 4-17,16-4-14,0 0-1,0 0 1,0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24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18 53,'0'-8'15,"0"4"-2,0 0-3,0 4-1,4 0-2,0-4-1,4 8-1,-5-4-1,9 0-2,0 0 0,4 4 0,3-4 0,0 0-1,5 0 0,-4 0 1,-1-4-1,1 4 0,0 0 0,-6 0-2,6 8-7,-4 0-12,-8-12-6,15 16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25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1806 1 47,'-43'12'4,"0"0"-1,-8-1 0,4 1 0,-4 0 1,-3 7-1,3-7 0,0 3 0,0-3 0,8 7 0,0-7-1,1 4 0,-1-1-1,0 5 1,0-5 0,4 1 0,-4 3 1,0-3-1,0 3 0,8-2 0,-3 2-1,-1-3 1,-1-5-1,5 5-1,0-1 1,-4 1-1,4-4 1,-4 3-1,0-3 1,4 0-1,-4-1 1,4 1-1,-5-4 1,5-1-1,0-3 1,4 0 0,0 0-1,3 0 1,5-4 0,0 0 1,-1 4-1,5-4 0,-5 4 0,5-4 1,-1 4-1,1 0 0,-1 3 0,4-3-1,5 0 1,-1 8-1,4-4-4,0-1-11,12 13-9,-19-16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26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-1 101 47,'35'-12'3,"-3"1"0,-1-1-1,0 4-1,1 0 0,3-3 0,-7 3 0,4 0 0,-6 0 0,2 0 0,-8 1-1,-5 3-4,1 8-11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28.17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0 295 58,'4'0'13,"-4"-3"-3,4-1-3,0 0-1,4-4-2,3 4 0,1-4-1,4 1 1,-1-1-1,5 0 0,-1 1 0,4-1 0,-3 4-1,3-4-1,1 4 0,-5 0 0,4-3-1,1 7 1,-5-4-1,1 0 1,-1 0-1,1 0 0,-1 4 1,1-4-1,-1 0 0,1 1 1,-1 3-1,1-4 0,-5 0 1,5 0-1,-5 0 0,1 4 0,-5-4 0,1 0 0,-4 4 1,4-3-1,-8 3 0,3-4 0,5 4 0,0-4 0,3 0 0,5 0 0,-5 0 0,5 0 1,-1-3-1,-3 3 0,-1 0 0,-3 4 0,-4-4 0,0 4 0,-4-4 0,3 4 0,-3 0 0,8 0 0,-4-4 0,3 0 0,1 4 0,0-4 0,-4 1 0,3 3 1,-7-4-1,0 4 0,0 0 0,0 0 0,0 0 0,0 0 1,-1 0-1,1 0 0,4 0 0,-4 0 0,4 0 0,-4 0 1,0 0-1,0 0 0,-1 0 0,1 4 0,-4-4 0,4 0 0,4-4 0,-4 8 0,4-8 0,-4 4 0,3 0 1,-3 0-1,4 0 0,-8 0 0,4 0 0,-4 0 0,0 0 0,4 0 1,-4 0-1,4 4 0,-4-4 0,4 0 0,-4 0 1,4 0-1,-4 0 0,0 0 1,0 0-1,3 0 1,-3 0 0,0 0-1,4 0 1,-4 0-1,4-4 1,-4 4-1,4 0 0,-4 0 1,4 0-1,-4 0 0,4 0 0,-4 0 0,0 0 0,0 0 1,0 0-1,4 0 0,-4 0 0,4-4 1,0 4-1,3-4 0,-3 4 0,0 0 0,0 0 1,4-4-1,-8 4 1,4 0-1,-4 0 1,0 0-1,0 0 1,0 0-1,0 0 0,0 0 0,4 0 0,0-4 0,-1 4 0,1-4 1,0 1-1,0 3 0,0 0 1,-4-4-1,4 4 0,-4 0 0,0 0 0,0 0 0,0 0 0,4-4 1,-4 4-2,0 0 2,4 0-1,0-4 0,-1 0 0,1 4 0,4-4 0,-4 4-1,0 0 2,0-4-2,0 0 2,0 4-1,0 0 0,-1-3 0,5-1 0,-4 4 0,0-4 0,4 4 0,-4-4 0,3 0 0,1 4 0,-4-4 0,0 4 0,0 0 0,-4 0 0,0 0 0,4 0 0,-4-4 0,0 4 0,0 0 0,4 4 0,0-8 0,0 4 0,-1 0 0,1 0 0,4 0 0,-8 0 0,8 0 0,-8 0 0,4 0 0,-4 0 0,4 0 0,-4 0 0,0 0 0,0 0 0,4 0 0,-1 0 0,-3 0 0,8 0 0,-4 0 0,-4 0 0,4 0 0,0 0 0,0 0 0,-4 0 0,4 0 0,-4 0 0,0 4 0,0-4 0,4 0 0,-4 0 0,4 4 0,-1-4 0,-3 0 0,4 4 0,0-4 0,-4 0 0,4 0 0,-4 0 0,4 0 0,-4 4 0,4-4 0,-4 0 0,4 0 0,-4 4 0,4-4 1,0 0-1,-4 0 0,3 0 0,1 0 0,0 0 0,-4 0 0,4 4 0,-4-4 0,4 3-1,0-3 1,-4 0 0,4 4 0,0-4 1,0 4-1,-1-4 0,1 0 0,4 0 0,0 0 0,0 4 0,0-4 0,-1 0 0,5 0 0,-4 0 0,0 0 0,-1 0 0,1 0 0,0 0 0,0 0 0,3 0 0,1 0 0,4 0 0,-5 0 0,5-4 0,0 4 0,-5 0 0,1 0 0,-4 0 0,-1 0 0,-7 0 0,8 0 0,-8 4 0,8-4 0,-4 0 0,0 0 0,4 4 0,-4-4 0,3 4 0,1-4 0,0 0 0,0 0 0,-4 0 1,3 4-1,-3-4 0,0 0 0,4 4 0,-8-4 0,8 0 0,-4 3 0,0-3 0,3 0 0,-3 4 0,4-4 0,-4 0 0,0 0 0,4 4 0,-8-4 0,3 0 0,1 4 0,-4-4 0,4 0 0,0 4 0,0 0 0,0-4 0,0 4 0,0-4 0,0 0 0,0 0 1,-1 3-1,-3-3 0,0 0 0,0 0 0,0 0 0,0 0 0,0 0 0,0 0 0,0 0 0,0 0 0,4 0 0,-4 0 0,4 0 0,0 0 0,-4 4 0,4-4 0,0 0 0,-4 0 0,4 0 0,0-4 0,0 4 0,-1-3 1,5 3-1,-4 0 0,4-4 0,-4 4 0,4-4 0,-1 0 0,-3 4 0,4-4 0,-4 4 0,0-4 0,0 4 0,0 0 0,-4 0 0,4 0 0,-1 0 0,-3 0 0,4 0 0,0 0 0,-4 0 0,8 0 0,-4 0 0,0 0 0,0 0 1,0 0-1,0 0 0,-1 0 0,1 0 0,0 0 0,-4 0 0,4 0 0,0 0 0,0 0 0,0 0 0,4-4 0,-1 4 0,1-3 0,0 3 0,0 0 0,0-4 0,-1 4 0,-3 0 0,-4-4 0,0 4 0,4 0 0,-4 0 0,4 0 1,-4 0-1,4 0 0,0-4 0,-4 4 0,0 0 0,4 0 0,-4 0 0,0 0 0,0 0 0,0 0 1,0 0-1,0 0 0,0 0 0,0 0 0,0 0 0,0 0 0,4-4 0,-1 4 0,1 0 0,-4 0 0,8 0 0,-8 0 0,4-4 0,0 4 0,0 0 0,-4 0 0,4-4 1,-4 4-1,4 0 0,-4 0 0,0-4 0,3 4 0,-3 0 0,4 0 0,-4 0 0,4 0 0,0-3-1,-4 3 2,4 0-1,0-4 0,-4 4 0,0 0 0,4 0 0,-4 0 0,0 0 0,0 0 0,0 0 0,0 0 0,4 0 0,-4 0 0,0 0 0,0 0 0,0 0 0,0 0 0,0 0 1,0 0-1,0 0 0,0 0-1,0 0 1,0 0 0,0 0 0,0 0 0,0 0 0,0 0 0,0 4 0,0-4 0,0 0 0,0 0 0,0 3 0,4 5-9,3 0-20,-7-8 0,8 12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33.5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45 55,'0'-7'12,"8"3"-1,0 4-4,4-4 1,-1 0-2,-3 0 1,8 4-2,-8-5 0,7 5-2,-3-4 0,0 1 0,-1 3-1,5 0 0,-4-3 0,3 3-1,-3 0 0,0 0-1,-1 0 1,1 0 0,-4 3-1,4-3 0,-4 3 1,3-3-1,1 4 1,4-4-1,-1 0 1,5 0-1,-1-4 0,-3 4 1,3-3-1,-3 3 0,-4 0 1,-1-3-1,-3 3 0,-4 0 0,0 0 0,4 0 0,0 0 0,-4 0 1,7 0-1,1 0 0,4 3 0,-5-3 0,5 0 0,0 0 0,-5 0 0,-3 0 0,0 0 0,0 0 0,3 0 0,1 0 0,-4 0 0,4 0 1,3 0-1,1 0 0,-4 0 0,-1 0 0,1 0 0,-4 0 0,-4 0 0,4 0 0,-8 0 0,7 0 0,-3 0 0,4 0 0,0 0 0,0 0 0,-4 3 0,3-3 0,1 0 0,-4 4 0,0-4 0,0 0 0,4 0 0,-4 0 0,0 5 0,3-5 0,1 0 1,0 0-1,0 0 0,4 0 0,-1 0 0,-3 0 0,4 0 1,-4 0-1,-1 0 0,-3 0 0,4 0 0,-4 0 0,0 0 0,0 4 0,4-4 0,-4 0 0,3 0 0,1 0 1,-4 0-1,4 0 0,-4 0 0,0 0 0,0 0 0,-1 0 0,1 4 0,0-4 0,4 0 0,-4 4 0,4-4 0,-4 0 0,4 0 0,-1 4 0,1-4 0,-4 0 0,0 0 0,0 0 0,0 0 0,0 3 0,-4-3 0,7 0 0,-3 4 0,0-4 0,4 0 0,0 0 0,0 0 0,0 0 0,-5 4 1,1-4-1,0 0 0,-4 0 0,4 0 0,0 0 0,0 0 0,4-4 0,0 4 0,3 0 0,-3-4 1,0 1-1,4 3 0,-8 0 1,3 0-1,-3-4 0,-4 4 0,4 0 1,-4 0-1,4 0 0,-4 0 0,4 0 0,-4 0 0,4 0 0,0 0 0,0 0 0,0 0 0,-1 0 1,1-4-1,0 4 0,0 0 0,-4 0 0,4 0 0,0-4 0,4 4 0,-4 0 0,4 0 0,-5-4 0,5 4 1,-4-5-1,4 5 0,-8 0 0,4 0 1,0 0-1,0-4 0,-4 4 0,0 0 0,0 0 1,4 0-1,-4 0 0,0 0 0,0 0 0,0 0 0,3 0 0,-3 0 0,0 0 0,4-3 0,-4 3 0,0 0 0,4 0 0,-4 0 0,0 0 0,4 0 0,-4 0 0,4 0 0,0 0 0,0 0 0,0 0 0,0 0 1,0 0-1,0 0 0,-4-3 0,3 3 0,1 0 0,-4 0 0,0 0 0,4 0 0,-4 0 0,8-4 0,-8 4 0,8 0 0,-4 0 0,0 0 0,3 0 0,-3 0 0,0-4 0,-4 4 1,0 0-1,4 0 0,-4 0 0,0 0 0,0 0 0,0 0 0,0 0 0,0 0 0,4 4 0,-4-4 0,4 4-2,0 2-19,0 7-7,-20-5 0,12 11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36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987 0 52,'-16'-4'6,"5"8"1,-5 0-1,0-1-1,-3 1 0,3 0-1,5 4-1,-5-4 0,4 0 0,-3 0 0,3 0 0,0 4-1,-3-4 1,3 4 0,-4 0-1,1-4 0,-1 3 0,1-3 0,3 4-1,-4-4 0,5 0 1,-1 0-1,-4 0-1,5 0 2,-9 4-1,5-4 0,-5 0 0,1 4 0,-5 0 0,1-1-1,-1 1 1,1 0 0,0 0 0,-1 4 0,1-4 1,-5 4-1,5-1 1,-4 1-1,3 0 1,-3 0-1,4 0 0,-1 0 0,5 3 0,-5-3-1,5 0 1,-1 4-1,1-4 1,-1 7-1,1-3 1,3 0-1,-3 0-1,3 7-6,1 1-19,-5-12-1,12 12-1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39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1132-1 54,'-11'0'9,"-5"0"0,0 4-1,-7-4 0,3 4-2,-7 0 0,-1 0-1,-3-1-1,0 5 1,3-4-1,-3 0-1,-1 4 1,-3-4 0,8 4-1,-8-4 0,-1 3 0,1-7 0,0 8 0,-4-4 0,0 4-1,4 0 1,-4-4-1,8 0 1,3 3-1,5-3 0,3 0 0,8 0 0,1 0-1,3 0 0,4 0-1,4 0 0,-4 4 0,0-1 1,4 5-1,-8-4 1,4 8 0,-7-1 0,3 9 0,-4-1 0,0 5 1,1 3 0,-1 4 0,0 8 0,4 4 1,-7-4 0,3 4 0,-8 0 0,8-4 0,-11 0 0,3-1 0,1-7-1,3-4 0,0 1-1,5-9 0,3 1 0,0-5-1,4 1 1,4-1-1,-4-3 0,4 0 0,-4-1 1,4 1-1,-4-1 0,4 1 0,-8-4 1,5 0-1,-1 3 0,-4-3 1,8 4-1,-8-5 0,8 1 0,-8 0 0,8 0 1,0-1-1,0 1 0,0 0 0,-4-1 0,4 5 0,0-4 0,0 0 0,0-1 0,0 5 0,-4-8 0,4 4 0,8-5 0,-8 1 0,-4-8 0,4 8 1,0-4-1,0 0 0,0 0 0,0 0 0,0 0 0,4-1 0,0 1 0,0 0-1,0 0 1,0-4 0,4 4 1,-1-4-1,-3 0 0,4 4 1,0-4-1,0 0-2,8 8-5,-9-8-20,5 4-9,8-4 0,-8-4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9:41.2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1247 48,'4'-12'9,"0"5"-1,0-9 2,8 4-3,-4-7 0,3-1-2,1-3 0,4 0-1,-1-2 0,1 2-1,3 0-1,-3-5 0,3 5-1,1 0 1,-1-1-1,-3 1-1,0-1 1,7 1 0,-7 4-1,-1-5 1,1 5 0,-1-1-1,1 4 1,0 0 0,-1 0-1,-3-3 1,3 3-1,1 1 1,0-1 0,-1 1-1,5 3 1,-5-4 0,-3 1 0,4-1 0,-5 1 0,1-1 0,-8 0 0,4 1 0,0-1 0,-5 1-1,1 3 1,4-4-1,0 5 0,0-6 1,3 9-1,1-7 0,4 7 0,-5-4 0,1 5 1,4-1-1,-5 0 0,1 0 1,0 0-1,-1 1 1,-3-1-1,4 0 1,4 0-1,-9-4 1,9 5-1,-9-1 1,8 0-1,-3-4 0,0 5 1,-1 3-1,-3-4 1,0 0-1,0 0 0,0 4 1,-1 1-1,1-1 0,-4 0 0,4 0 0,0 4 1,0-4-1,-1 4 0,1 0 0,-4 0 0,4 0 0,0 0 0,-1 0 0,1 0 0,0 0 0,0 0 1,0 0-1,-4 0 0,3 0 0,-3 0 0,0 0 0,4 0 1,-8 0-1,4 4 0,-4 0 1,4-4-1,4 4 1,-5 0 0,5-1-1,0 1 1,4 0-1,-5 0 0,1-4 0,-4 4 1,0-4-1,4 4 0,-4-4 0,0 0 0,-4 0 0,4 0 0,-1 4 1,-3-4-1,4 0 0,0 4 0,-4-4 0,4 4 0,-4-4 0,4 4 1,-4-1 0,-4 5 0,0-4 0,0 4 0,-3-4 0,-1 4 0,0-1 0,0-3 0,0 4-1,4-4 0,1 0 0,3-4 0,0 4 0,0 0 1,0-4-1,0 4 0,-4-1 0,0-3 1,-4 4-1,4 0 0,-8 0 1,9-4-1,-9 0 1,4 4-1,-4-4 1,5-4-1,-1 4 0,0-4 0,-4 4 0,-3-4 0,-5 8 0,1-4 0,-9 4 0,1 4 0,-8 0 0,4 0 0,-3 3 0,2-3 1,1 4-1,-4-1 0,8 5 0,-4-3 0,3-2 0,1 1 0,0 0 1,0-1-1,3 1 1,1 4-1,-1-9 2,5 1-2,-1 0 2,5 4-2,3-4 1,0-1-1,-3 5 1,3 0 0,0-1-1,-3 5 1,3-4-1,0 7 1,1-3-1,3-1 1,0 1 0,4-1-1,0-3 1,4 4-1,0 0 0,-4-4 1,8 0-1,-4-1 0,4 1 0,0 0 0,0-4 0,4-1 1,0 1-1,-1 4 0,5-4 0,0-1 0,-4 1 0,3-4 1,-3 4-1,-4-4 0,0 4 0,0-1 1,-4-3-1,0 4 0,0-4 0,-4 4 0,4 0 0,0-1 0,0 1 0,-4 0 1,0 0-1,4 3 0,-4 1 0,0 0 0,0-1 0,1 1 0,-1 0 0,0-4 0,4-1 0,0 2 0,0-1 0,4-4 0,-4 0 0,0 0 0,4 0 0,-4-1 0,0 1 0,0 0 1,-4 4-1,4-4 0,-4 4 0,4-4 0,-4 3 0,4 1 0,4-4 0,0 4-1,0-4 1,3 4 0,1-5 0,4 5 0,0-4 0,3 0 0,1 0 1,3-4-1,1 0 0,3-4 0,-3-4 1,7 0-1,-4-7 0,8-1 1,-7 5-1,3-9 0,-3 1 0,-5 3 0,1-4 0,3 4 0,-7 0 1,-1 1-1,5-1 0,-1 5 0,-3-1 0,7 0 0,-4 1 0,4-1 0,-4-4 0,5 1 0,-9-1 1,1 4-1,-4-7 0,-1 3 0,1 5 0,-8-1 0,0-4 1,0 5-1,4-1 0,-4 0 0,3 0 0,-3 0 0,4 0 0,0 4 0,-4 1 0,0-1 0,0 0 0,3 8 0,-3-4 0,0 0 0,4 4 0,0 0 0,0 0 0,-1 0 0,1 0 0,0 0 0,0 0 0,-1 0 0,-3 4 0,4 0 0,-4-4 0,0 4 0,0 0 0,4-4 0,-8 8 0,7-8 0,-3 4 0,0-1 0,4 1 0,-4 0 0,4 0 0,0 0 0,-1-4 0,1 0 0,0 0 0,0 0 0,-4 0 1,3-4-1,1 0 0,0 4 0,4-4 0,-4 0 0,-1 1 0,5-1 0,0 4 0,-4-4 0,-1 0 0,1 0 0,0 0 0,-4 4 0,4-4 0,3 0 0,-3 4 0,0-4 0,4 4 0,-1-4 0,1 4 0,0-3 0,-4 3 0,-5 0 0,5 0 1,-4 0-1,0 0 0,0-4 0,0 4-1,-4 0 1,8 0 0,-5-4 0,1 4 0,0 0 0,4-4 0,-4 4 0,0-4 1,-4 4-1,4 0 0,-4 0 0,0 0 0,4 0 0,-4 0 0,0 0-1,0 0 1,4 0 0,-4 0 0,0 0 0,3-4 0,-3 4 0,0 0 0,0 0 0,0 0 0,4 0 0,-4 0 0,0 0 0,0 0 0,0 0 0,0 0 0,4 4 0,-4-4 0,4-4 0,0 4 0,0 4 0,0-8 0,0 4 1,-4 0-1,0-4 0,-4 4 1,-4 0-1,0-8 0,0 5 1,1-1-1,-1-4 0,-4-4 0,8 4 0,-4-7 0,5-1 0,-1 1-1,0-5 2,4 1-2,-4-1 1,4 1-1,-4-1 1,0 1 0,0 2 0,0 2 0,0-1 0,-3 4 0,3 1 0,-4-1 0,4 4 0,0 0 0,-4-3 0,1 3 0,3-4 0,-4 0 0,0 5 0,0-1 0,0-4 0,1 4 0,-1 1 0,0-1 0,0 0 0,0 0 0,1 4 0,-1-3 0,0-1 1,0 4-1,4 0 0,-3-4 0,3 4 0,-4 0 0,0 1 1,4-5-1,4 4 0,-8 0 0,4-4 0,1 0 0,-1 4 0,0-3 0,0-1 0,0 0 0,-4 3 1,8-3-1,-8 4 0,4-3 0,-3 3 0,3-4 1,-4 0-1,0 0 0,0 1 1,-3-1-1,3 0 1,-4 0-1,0 0 1,1 1 0,-1 3-1,0-4 1,5 0-1,-5 4 1,4 0-1,0 1 1,-3 3-1,3-4 0,-4 0 1,0 0-1,5 0 0,-1 4 0,0-4 0,4 0 0,0 4 1,0-4-1,4 4 0,-4-4 0,4 4 0,-3 8 1,-1 4-1,-8 3 0,-4 13 0,1 3 0,-9 8 0,1 5-1,-8 2 2,8-3-2,0-4 2,3-4-2,1-7 1,7-5 0,5-4 0,-1-3 0,8 0 1,-4-5-2,4 1 2,0 1-1,0 2 0,0 1 0,4-1 0,-4 1 0,0 3 0,0-3 1,4 4-1,-4-5 1,4 5-1,-4-5 0,3 1 0,-3 3 0,4-3 0,-4-1 0,0 1 1,0 0-1,4-1 0,-8 1 0,4-4 0,0 0 0,0 4 0,0-5 0,0-3 0,0 4 0,0 0 0,4-5 0,-4 5 0,0 4 0,0-5 0,4 1 0,-4 0 0,4-1 0,-4 1 0,4-4 0,0 4 0,4-5 0,-1 1 0,1 4 0,4-4 0,-4-1 0,3 1 0,1 4 0,-1-4 0,-3-4 0,-1 3 0,1-3 0,-4 0 0,0-4 0,-4 4 0,0 0 0,4 0 0,0-4 0,-4 4 0,4 0 0,0-1 0,-4 1 0,3 0 0,1 1 0,0-1 0,0 0 0,4 0 0,-4 0 0,4 0 0,-1 0 0,5-1 0,-4-3 1,4 4-1,-1 0 0,-3-4 0,4 4 0,-4 0 0,-1-4 0,1 4 0,0-4 0,0 4 0,-4-4 0,4 4 0,-1-4 0,1 4 0,0-4 0,0 0 0,-4 0 0,3 0 0,-3 4 0,0-4 0,-4 0 0,4 0 0,-4 0 0,4 0 0,-4 0 1,4 0-1,-4 0 0,4 0 0,-4 0 0,4-4 0,-4 4 0,4 0 0,-4-4 0,3 0 0,1 4 0,4-8 0,-4 4 1,4 0-1,0 0 0,3 0 0,1 1 0,-4-1 0,0 0 0,-1 0 0,-3 4 0,4-4 0,-8 4 0,4 0 0,0 0 0,-4-4 0,0 0 0,4 4 0,0-9 0,0 5 0,3 1 0,1-1 0,0 0 0,0 0 0,0 0 0,-1 4 1,-3 0-1,-4 0 0,0 0 0,4-4 0,-4 4 0,4-4 0,-4 4 0,0 0 0,4 0 0,0-4 0,-4 4 0,0 0 0,0 0 0,0 0-1,0 0 1,4 0 0,-4 0 0,0 4 0,4-4 0,-4 0 0,4 0 0,0 0 0,3 0 0,1 0 0,0-4 0,4 4 0,-5-4 0,5 1 0,-4 3 0,4-4 0,-5 0 0,-3 4 1,0 0-1,0-4 0,-4 4 0,0 0 0,4-4 0,0 4 0,0-4 0,4 0 0,-1 0 0,1 0 0,0-3 0,0 3 0,0 4 0,-1-4 0,-7 0 0,4 4 0,-4 0 0,0-4 0,4 4 0,-4 0 0,0 0 0,0-4 0,4 4 0,-4 0 0,0 0 0,0 0 0,0 0 0,0-4 0,0 4 0,4-4 0,-4 4 0,0-4 0,0 1 0,0 3 0,4-4 0,-4 0 0,0 0 0,0 0 1,0 0-1,0 4 0,0-4 0,0 0 0,4 4 0,-4 0 0,0-4 0,0 4 0,0 0 0,0-4 0,0 4 0,0 0 0,0 0 0,-4 0 0,4 0 1,0 0-1,0 0 0,0-3 0,0 3 0,-4-4 0,4 4 0,0 0 0,0-4 0,-4 4 0,4 0 0,0 0 0,0-4 0,0 4 0,0 0 0,-4 0 0,4 0 0,0 0 0,0 0 0,0 0 0,4-4 0,-4 4 0,0 0 0,0-4 0,0 4 0,4 0 0,0-4 0,0 4 0,0-4 0,3 0-1,-3 4 1,4-4 0,0 1 0,4-1 0,-1 0 0,-3-4 1,0 4-1,-4 0 0,4 0 0,-4 0 0,-1 4 0,-3 0 0,0 0 0,0 0-1,4 4-3,-8-4-11,4 8-22,4 0 1,-8 0-1,-3 7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0: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4 201 62,'-4'-8'26,"12"8"-12,0 0-4,0-8 0,4 8 0,-1-8 0,5 8-1,-5-8-2,1 8 0,0-4-2,-4 4 0,-1 0-1,5 4 0,-8-8 0,8 4-1,-1-3 0,9-1-1,-5 0-1,5 0 0,-8 0 0,3 0 0,-7 4 0,0-4 0,0 4-1,-1-4 1,-3 4-1,4 0 1,0-4 0,7 0 0,-3 0 0,8 0-1,-9 1 1,9-1-1,-8 4 1,-1-4-1,1 4 0,-4 0 1,-1 0-1,-3 0 0,4 0 0,-4 0 0,4 0 0,0 0 0,-1-4 1,5 4-1,0 0 0,-4 0 0,-1-4 0,5 8 0,-4-4 0,4 4 0,-5-4 0,5 4 0,-4 0 0,4-4 0,-1 0 1,1 3-1,3-3 0,-3 0 0,4-3 0,-5 3 0,1 0 0,0-4 0,-4 4 0,-4-4 0,3 4 0,-3 0 0,0 0 0,4 0 0,4 0 0,-1-4 0,1 4 0,0-4 0,-1 4 0,-3-4 0,0 4 0,-4-4 0,4 4 0,-8 0 0,4 0 0,-1 0 0,5 0 0,-4 0 1,4 0-1,0 0 0,3-4 0,-3 4 0,0-4 0,0 4 0,0 0 0,-5-4 0,1 4 0,0 0 0,0 0 0,-4 0 0,4 0 0,0 0 0,0 0 0,0 0 0,0-4 0,0 4 0,-4 0 0,3 0 0,1 0 0,0 0 0,0-3 0,0 3 0,0 0 0,0-4 0,4 0 0,-1 0 0,1 0 0,0 0 0,-4 0 0,4 0 0,-4 0 0,3 0 0,-3 0 0,0 4 0,0-4 0,0 4 0,0-3 0,4 3 0,-5-4 0,5 0 0,0 0 0,0 4 0,4-4 0,-5 0 0,1 4 0,0-4 0,0 4 0,-4 0 0,7 0 0,-7 0 0,0 0 0,4 0 0,4 4 0,-5-4 0,1 0 0,4 0 0,-8-4 0,4 8 0,-5-8 0,5 4 0,-8 0 0,4 0 0,-4 0 0,0 0 0,0 0 0,4 0 0,-4 0 0,0 0 0,4 0 0,0 0 0,0 0 0,0 4 0,-4-4 0,4 0 0,-1 0 0,-3 0 0,0 0 0,0 0 0,0 0 0,0 0 0,4 0 0,-4 0 0,4 0 0,0 0 0,0 0 0,0 4 0,0-4 0,0 0 0,0 0 0,-4 0 0,3 4 0,-3-4-1,0 0 1,0 0 0,4 4 0,-4-4 0,0 0 0,0 4 0,0-4 0,4 0 1,-4 0-1,0 0 0,0 0 0,0 0 0,0 0 1,-4 0-1,4 0 0,0 0 0,0 0 0,4 0 1,-4 0-1,0 0 0,-4 0 0,4 0 0,0 0 0,0 0 1,0 0-1,0 0 0,0 0 0,0 0 0,4 0-1,-4 0 1,0 0 0,0 0-1,0 0 1,0 0 0,0 0-1,0 0 1,0 0 0,4 0 0,-4 4 0,4-4 0,0 3 0,-4-3 0,4 4 0,0-4 0,0 4 0,0-4 0,-1 0 0,1 0 0,4 4 0,-4-4 0,0 0 0,0 0 0,0 0 0,0 0 0,0 0 0,-1 0 0,5 0 0,-4 0 0,4 0 0,-4 0 1,4 0-1,-1 0 0,1-4 0,-4 4 0,4-4 0,0 4 0,-1 0 0,1 0 0,0-4 0,0 4 0,4 0 0,-5 0 0,5-3 0,0 3 0,-1 0 0,5-4 0,-4 4 0,-1-4 0,-3 4 0,0-4 0,-4 4 0,0 0 0,0 0 0,-4 0 0,3 4 0,-3-4 0,4 0 0,0 0 1,0 0-1,4 0 0,-4 0 0,0 0 0,0 0 0,-4 4 0,4-4 0,-4 0 0,0 0 0,0 0 0,3 0 0,-3 0 0,4 0 0,0 4 0,0-4 0,0 0 0,0 0 0,0 3 0,0-3 0,0 0 0,0 0 0,-4 4 0,3-4 0,1 0 0,-4 0 0,4 0 0,0 0 0,0 0 0,0 0 0,0 0 0,0 0 0,0 4 0,-4-4 0,3 0 0,1 0 0,-4 0 0,4 0 0,0 4 0,-4-4 0,4 0 0,0 0 0,-4 0 0,0 0 0,4 0 0,-4 0 0,0 0 0,0 0 0,0 0 0,0 0 0,4 0 0,-4 4 0,0-4 0,0 0 0,4 0 0,-4 0 0,0 0 1,0 0-1,0 0-1,0 4-4,-4-12-8,4 8-23,0 0 0,-4 0 0,0 0-1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0:16.1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64 60,'4'-8'13,"7"4"0,5-4-3,-8 0-1,7 5-2,-3-5-1,3 4 0,-3 0-2,0 0 0,-4 0-1,3 4-1,-3 0 0,0 0 1,3-4-1,1 4 0,0 0 0,3 0-1,-3-4 1,4 4-1,-1 0 0,-3 0 0,0 0-1,-1 4 1,-3 0-1,0-4 1,0 0 0,-1 4-1,1-4 1,4 0 0,4 0-1,-1 0 1,5-4 0,-1 4 0,-3 0-1,7 0 1,-7 0-1,3 0 1,-3 4-1,-5 0 0,5-4 1,-4 4-1,-1 0 1,-3-4-1,4 4 1,-1-4-1,-3 0 1,4 4-1,-4-4 0,3 0 1,-3 3-1,0-3 1,4 4-1,-5 0 1,5-4 0,0 0-1,-1 4 1,5-4-1,-8 4 0,7-4 1,-7 0-1,0 4 0,0 0 0,-1-4 1,-3 4-1,4 0 1,0-4-1,0 0 0,0 0 1,-1 4-1,5-4 0,-4 0 1,0 0-1,-1 0 0,1 4 1,-4-4-1,4 0 0,-4 4 0,0-4 1,0 0-1,3 0 1,1 0-1,0 0 1,0-4-1,-1 4 0,1 0 1,4-4-1,-4 4 0,-1-4 1,-3 4-1,0 0 0,0 0 0,0 4 1,0 0-1,0-4 0,0 4 0,0-4 0,3 4 0,5-4 1,-4 3-1,4-3 0,-5 4 0,5 0 0,-4 0 0,0 0 0,3 0 0,-7 0 0,4 0 1,-4 0-1,4-4 0,-1 4 0,-3-4 0,0 4 0,0-4 1,4 0-1,-8 0 0,4 0 0,0 0 0,0 0 0,-1 4 0,1-4 1,0 0-1,4 0 0,-4 0 1,4 0-1,0 0 0,-1 0 1,-3-4-1,4 4 0,-4 4 0,0-4 1,4 0-1,-5 0 0,1 4 1,4-4-1,0 0 0,0 0 0,0 0 1,-1 3-1,1-3 0,0 0 0,0 0 1,-1 0-1,1 0 0,-4 0 0,0 0 1,0 0-1,0 4 0,-4-8 1,4 8-1,0-4 0,-4 0 0,4 0 0,-1 0 0,1 0 1,0 0-1,0 0 0,0 0 0,4 0 0,-4 4 0,3-4 0,1 0 1,-4 0-1,0 0 0,4-4 0,-8 4 0,4 4 0,-4-8 0,4 4 0,-4 0 0,0 0 0,3 0 1,1 4-1,0-4 0,4 0 0,-4 0 0,4 0 0,-4 0 0,3 0 0,-3 0 0,0 4 0,0-4 0,0 0 0,0 4 0,0-8 1,0 8-1,0-4 0,-1 0 0,1 0 0,0 0 0,-4 0 0,4 0 0,-4 0 0,4 0 0,-4 0 0,4 0 0,0 0 0,0 0 0,4 0 0,-5 0 1,9-4-1,-8 4 0,0-4 0,4 4 0,-8 0 0,4 0 0,-4 0 0,0 0 0,0-4 0,0 8 0,0-8 0,0 4 0,0 0 0,0 0 0,0 0 0,0 0 0,0 0 0,0 0 0,0 0 0,3 0 0,-3 4 0,4-4 0,-4 0 0,4 0 0,-4 0 0,4 0 0,0 0 0,0 0 0,-4 0 0,4 0 0,0 0 0,0 0 0,-4 0 0,4 0 0,-4 0 0,3 0 0,-3 0 0,0 0 0,0 0 0,0 0 1,0 0-1,4 0-1,-4-4 1,0 4 1,4 0-1,-4 0 0,8 0 0,-8-4 0,8 8 0,-8-4 0,4-4 0,0 4 0,-1 0 0,1 0 0,-4 0 0,0 0 0,0 0 0,4 0 0,-4 0 0,4 0 0,-4 0 1,4 0-1,-4 0 0,4 0 0,-4 0 0,0 0 1,0 0-1,4 0 1,-4 0-1,0 0 0,0 0 1,0 0-1,0 0 0,0 0 0,0 0 1,0 0-1,0 0 0,0 0 0,4 0 0,-4 0 0,4 0 1,-1 0-1,5 0-6,-4 4-29,-4-8 0,-8 4 0,-11-7-1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44.288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-10 1598 23,'0'0'15,"0"0"0,0 0-2,0 0-3,0 0-1,0 0-3,0 0-2,0 0-1,0 0-1,0 0-1,0 0 1,0 0 0,2-17 1,-2 17 1,-2-16-1,2 16 0,0-19 0,0 19 0,2-20-1,-2 20 0,2-18-1,-2 18 0,2-17 0,-2 17-1,5-16 0,-5 16 0,8-17 0,-8 17 0,7-16 0,-7 16 0,0 0 0,17-22 0,-17 22 0,11-17 1,-11 17 0,11-20-1,-11 20 1,15-24-1,-15 24 1,18-26-1,-18 26 0,18-25 0,-18 25 0,21-26 1,-21 26-1,16-28-1,-16 28 1,13-24-1,-13 24 1,11-23-1,-11 23 1,13-26-1,-13 26 1,11-20 0,-11 20 0,13-22 0,-13 22 0,15-24 0,-15 24 0,20-26 0,-20 26 0,21-24 0,-21 24 0,22-26 0,-22 26 0,22-27 0,-22 27 0,20-26 0,-20 26 0,22-27 0,-22 27 0,22-28 0,-22 28 0,21-24 0,-21 24 1,14-20-1,-14 20 0,15-20 0,-15 20 0,17-20 0,-17 20 0,16-20-1,-16 20 1,21-22 0,-21 22 0,16-21 1,-16 21-1,17-18 0,-17 18-1,13-17 1,-13 17 0,13-18 1,-13 18-1,16-18 0,-16 18 0,0 0 0,21-20 0,-21 20 0,9-17 0,-9 17 0,0 0 0,20-24 0,-20 24 0,17-22 0,-17 22 0,20-24 0,-20 24 0,24-22 0,-24 22 0,22-22 0,-22 22-1,18-20 1,-18 20 0,19-17 0,-19 17 0,0 0 0,20-18 0,-20 18 0,0 0 0,20-18 0,-20 18 0,0 0 0,19-22 0,-19 22 0,17-17 0,-17 17 0,20-16 0,-20 16 0,18-17 0,-18 17 0,19-15 0,-19 15 0,18-12 1,-18 12-1,20-13 0,-20 13 1,23-17-1,-23 17 1,27-24 0,-27 24 0,28-25-1,-28 25 1,28-26-1,-28 26 1,22-24 0,-22 24-1,22-16 1,-22 16-1,22-15 1,-22 15-1,22-15 1,-22 15 0,22-16 0,-22 16-1,26-15 1,-26 15 0,24-20-1,-24 20 1,22-19-1,-22 19 0,22-16 0,-22 16 0,17-15 0,-17 15 0,0 0 1,22-13-1,-22 13 0,20-7 1,-20 7-1,22-7 1,-22 7-1,24-9 1,-24 9 0,26-10-1,-26 10 0,22-9 1,-22 9-1,19-5 0,-19 5 1,20-4-1,-20 4 1,17-4-1,-17 4 1,18-3-1,-18 3 1,20-2-1,-20 2 0,21-4 0,-21 4 1,20-5-1,-20 5 0,20-4 0,-20 4 1,22-6-1,-22 6 0,23-3 0,-23 3 0,20-6 0,-20 6 0,20-3 0,-20 3 1,22-6-1,-22 6 0,22-4 0,-22 4 0,24 0 1,-24 0-1,24-1 0,-24 1 0,32-2 0,-32 2 0,31-4 1,-14 4-1,-17 0 0,29-4 0,-29 4 1,24-1-1,-24 1 0,17 1 0,-17-1 1,0 0-1,20 2 0,-20-2 0,20 4 1,-20-4-1,21 2 0,-21-2 0,24 3 0,-24-3 1,22 0-1,-22 0 0,20 2 0,-20-2 0,17 4 0,-17-4 0,18 4 0,-18-4 1,20 3-1,-20-3 0,24 6 0,-24-6 0,24 3 0,-24-3 0,28 2 0,-28-2 0,28 4 0,-28-4 0,27 2 0,-27-2 0,28 2 2,-28-2-2,26 1 0,-26-1 0,20 2 0,-20-2 0,18 0 0,-18 0 0,19 2 0,-19-2 0,16 0 0,-16 0 0,17 2 0,-17-2 0,18-2 0,-18 2 0,19 2 0,-19-2 0,18 0 0,-18 0 0,21 0 0,-21 0 1,20 0-1,-20 0 0,24-2 0,-24 2 0,20 0 0,-20 0 0,24 2 0,-24-2 0,24 2 0,-24-2 0,26 2 0,-26-2 0,29 1 0,-12-1 1,-17 0-1,31 2 0,-31-2 0,32 0 1,-32 0-1,31 2 0,-31-2 0,28 4 0,-28-4 0,29 5 0,-29-5 0,32 8 0,-16-7 0,1 3 0,1 0 0,1 0 0,1-1 1,-2 1-1,3 0 0,-3-3 0,4 3 0,-3 2 0,1 1 1,0-2-1,2 3 1,2-5-1,0 5 1,-3-3-2,3 3 2,-4-3-1,4-3 0,-2 2 0,2-1 0,-2-1 0,2 2 1,0-2-1,-2-1 0,2 1 0,-3 0 0,1 0 0,-4 2 0,1-1 0,-19-3 0,33 9 0,-33-9 0,31 10 0,-14-5 0,-1 1 0,-16-6 0,32 13 0,-32-13 0,29 11 0,-29-11 1,30 9-1,-30-9 0,25 11-1,-25-11 2,24 5-2,-24-5 2,24 8-1,-7-5 0,-17-3 0,28 8 0,-28-8 0,27 7 0,-27-7 0,32 9 0,-16-5 0,-16-4 0,28 11 0,-28-11 1,28 13-1,-28-13 0,25 13 0,-25-13 0,23 16 0,-23-16 0,24 17 0,-24-17 0,25 12 0,-25-12 0,30 13 0,-12-7 0,-1-1 0,0-1 0,-1 1 0,1 3 0,-1-3 0,-16-5 0,30 15 0,-30-15 0,27 17 1,-27-17-1,26 16 0,-9-7 0,-17-9 0,26 19 0,-26-19 0,27 20 0,-10-9 0,-17-11 0,29 20 0,-29-20 0,28 20 0,-28-20 0,28 20 1,-28-20-1,27 22 0,-27-22 0,26 21 0,-26-21 0,28 18 0,-28-18 0,26 15 0,-26-15 0,24 14 0,-24-14 0,24 15 0,-24-15 0,18 18 0,-18-18 0,20 17 1,-20-17-1,21 18 0,-21-18 0,18 20 0,-18-20 0,20 19 1,-20-19-1,19 22 0,-19-22 0,22 18 0,-22-18 0,22 17 0,-22-17 0,24 14 0,-24-14 0,22 15 1,-22-15-1,21 18 0,-21-18 0,20 19 0,-20-19 0,18 18 0,-18-18 0,17 17 0,-17-17 1,18 16-1,-18-16 0,17 13 0,-17-13 0,18 17 0,-18-17 0,19 16 0,-19-16 0,18 15 1,-18-15-1,22 14 0,-22-14 0,24 13 0,-24-13 0,22 11 0,-22-11 0,23 11 0,-23-11 0,22 10 0,-22-10 0,22 9 0,-22-9 0,24 7 0,-24-7 0,24 4 0,-24-4 0,18 5 0,-18-5 0,21 4 0,-21-4 0,16 4 0,-16-4 1,19 3-1,-19-3 0,22 6 0,-22-6 0,22 2 0,-22-2 0,26 3 0,-26-3 0,26 4 0,-26-4 0,25 4 0,-25-4 0,24 5 0,-24-5 0,28 6 0,-28-6 0,28 7 1,-28-7-2,24 6 2,-24-6-1,27 7 0,-27-7-1,24 7 2,-24-7-1,26 8 0,-26-8 0,28 7 0,-28-7 0,27 7 0,-27-7 0,30 8 0,-14-5 0,-16-3 0,30 8 0,-30-8 0,30 12 1,-14-8-1,-16-4 1,28 13-1,-28-13 1,24 13 0,-24-13-1,22 14 1,-22-14-1,22 12 0,-22-12 0,20 9 0,-20-9 0,22 11 0,-22-11 0,24 16 0,-24-16 0,21 17-1,-21-17 1,22 18-1,-22-18 1,20 17-1,-20-17 1,20 11-1,-20-11 1,19 11 0,-19-11 0,20 11 0,-20-11 0,19 11 0,-19-11 0,20 14 0,-20-14 0,20 19 0,-20-19 0,24 20 0,-24-20 0,24 20 0,-24-20 0,26 24 0,-26-24 0,29 20 0,-12-11 0,-17-9 0,30 19 0,-30-19 0,31 18 0,-13-9 0,-1 0 0,0-1 0,-17-8 0,29 18 0,-29-18 0,30 20 0,-30-20 0,25 22 0,-25-22 0,26 22 0,-26-22 0,26 24 0,-9-11 0,-17-13 0,29 26 0,-29-26 0,30 24 1,-30-24-1,29 25 0,-29-25 0,28 28 0,-28-28 1,26 31-1,-15-14 0,3 1 0,1 2 1,2 0-1,1 1 1,-1-1-1,1 2 1,-1-4-1,3 4 1,-3-2 0,1 2 0,-5-3 0,-2 3 0,0-2-1,-2 0 1,-1-1 0,-1 1 0,1-2 0,-3 2-1,2-1 1,1-3 0,-4 1-1,-1 1 1,1-1 0,0-1-1,-4 1 1,1 1 0,-2-1-1,-1 1 1,-2-2 0,4 3 0,-4-1-1,3 2 0,-5 2 0,2 0 0,-1 2 0,1 0 0,-1-2 0,1 2 0,0-2 1,-1 2-1,-1-6 1,1 2-1,-5 1 1,7 1-1,-7 0 1,5 2-1,-4-1 0,1 5 1,-1-2-1,2 1 1,1 3-1,-1-3 0,1-1 0,-1 0 1,0-1-1,1-1 1,-3-4-1,3 4 0,-3 0 0,0 0 1,-2 0-1,0 0 0,0 1 0,0 1 1,-1 0-1,0-2 0,0-2 0,0 0 1,-1 0-1,0-2 0,-2-2-1,2 1 1,0-3 0,2 1-1,11-17 0,-24 29 0,24-29 0,-20 28 0,20-28 1,-20 27-1,20-27 1,-24 24 0,24-24 0,-24 26 1,24-26-1,-24 27-1,24-27 1,-21 30 0,21-30 0,-25 31 0,25-31 0,-28 33 0,28-33-1,-28 29 2,28-29-2,-29 26 1,29-26 0,-26 26 0,26-26 0,-24 23 0,24-23 0,-24 26 1,24-26-1,-26 28 0,26-28 0,-26 29 0,26-29 0,-27 29 0,27-29 0,-26 30 0,26-30 0,-24 29 0,24-29 0,-22 28 0,22-28 0,-24 25 0,24-25 0,-24 24 0,24-24 0,-26 26 0,26-26 0,-31 26 0,31-26 0,-30 24 0,30-24 0,-28 23 0,28-23 0,-25 21 0,25-21 0,-23 16 0,23-16 0,-20 13 0,20-13 0,-24 17 0,24-17 0,-26 18 0,26-18 0,-33 20 0,15-7 0,-1 0 0,3 0 0,-3-2 1,1 2-1,-2-1 0,-1 1 0,1 2 0,-2-2 0,0-2 0,-2 3 0,0-1 0,0 0 0,0 0 0,2-2 0,0 2 0,1-2 0,1 2 0,0-2 0,-2 0 0,1 0 0,1 2 0,0-1 0,-1 1 0,-1-2 0,-4 4 0,2-4 0,-1 4 0,1-2 0,0 1 0,-2-1-1,2 2 2,-2-4-2,4 2 1,2 0 0,-2-2 0,-2 1 0,1-1 0,-1 0 0,2 0 0,-2 0 0,-1 0-1,-5 4 1,2-2-2,1 0 2,-1 0-2,0 0 2,3-2-2,-1 1 2,0-1-2,4-3 2,0-1 0,0 2 0,3-1 0,-1 1 0,-2 0 0,1 2 0,1-2 0,0 4 0,1-2 0,-1 0 0,-2 2 0,2-2 0,-1 2 0,1 0 1,2-2-1,1 0 0,-1 0 0,1 0 0,0 2 0,17-13 0,-29 23 0,12-10 0,17-13 0,-29 26 0,12-13 0,17-13 0,-33 29 0,15-14 0,-3-2 0,1 1 0,-2 1 0,2 0 0,-1-2 0,-1 3 0,4-3 0,-1 0 0,19-13 0,-29 24 0,29-24 0,-28 25 0,28-25 0,-26 30 0,26-30 0,-24 26 0,24-26 0,-24 27 0,24-27 0,-24 28 0,24-28 1,-22 23-1,22-23 0,-20 24 0,20-24 0,-22 26 0,22-26 0,-22 26 0,22-26 0,-22 25 0,22-25 0,-28 28 0,28-28 0,-31 28 0,14-16 0,0 1 0,-3 2 0,2-2 0,-6 1 0,2 1 0,-1 0 0,-2 3 0,-1-1 1,2 1-1,0 0 0,-2 1 0,2 1 1,0-2-1,2 1 0,0-1 0,3-1 1,-1 1-1,0 0-1,-1 1 1,5-3-2,-1 1 2,17-17-1,-29 31 0,12-15 0,17-16 1,-28 24 0,28-24 0,-29 26 0,29-26 0,-28 28 0,28-28 0,-26 23 0,26-23 0,-22 26 0,22-26 0,-20 24 0,20-24 0,-20 20 0,20-20 0,-17 19 0,17-19 0,-20 16 0,20-16 0,-26 20 0,26-20 0,-26 19 0,26-19 0,-27 20 0,27-20 0,-24 14 0,24-14 0,-17 13 0,17-13 0,0 0 0,-24 11 0,24-11 0,-17 6 0,17-6 0,-20 7 0,20-7 0,-26 9 0,26-9 0,-29 11 0,29-11 0,-32 13 0,14-5 0,1-1 0,-1-2 1,1 1-2,-1-1 2,0 1-1,-1-1 0,-1 3 0,-2 1 0,-2 0 0,0 2 0,0 2 0,-4 2 0,0 1 0,-3 1 0,0-1 0,1-1 0,3 2 0,-1-5 0,0-1 0,1-1 0,-1 1 0,2-2 0,0-2 0,-1 0 0,1 1 0,-4 3 0,3-2 0,-1 0 0,2 0 0,2-1 1,2 1-1,0-2 0,2-1 0,-1-3 0,3-1 0,1-2 0,1-2-1,-5 1 1,1-3 0,0 2 0,-2-2 0,0 4 0,-1-1 0,3-1 0,0 2 0,1-2 0,3 0 0,-3 0 0,19 2 0,-31-5 0,31 5 0,-30-10 0,30 10 0,-27-9-1,27 9 1,-26-9 0,26 9 0,-24-13 0,24 13 0,-26-13 0,26 13 0,-26-18 0,26 18 0,-27-22 0,27 22-1,-26-27 1,15 10 0,-2-3 0,0 0 0,-2-2-1,4-2 2,-2 2-2,0-2 1,-1 0 0,-3 0 0,4 2 0,-3 0 0,1 0 0,2 0 0,-2 2 0,2 0 0,-2 3 0,4-1 0,11 18 0,-25-32 0,25 32 0,-21-29 0,21 29 0,-26-29 0,15 12 0,0 1 0,0-6 0,-2 3 0,0-3 0,4 0 0,-4 0 2,-1 2-2,3 0 1,-1-2-1,1 3 1,0-1-1,-2 2 1,2 1-2,2 1 1,0-3 0,2 1 0,-3 0 0,3-2 0,-2 1 0,1-1 0,-1-2 0,2 0-1,-1 0 1,1-2 0,0 0 0,-3 0 0,3 2 0,0-3 0,-1 1 0,1-2 0,-2 0 0,-1 1 0,3-1 0,-2-2 0,0-1 0,1 0-1,1-4 1,-2 1 0,1 1 0,1 0 0,-2 0 0,1-2 0,1 1 0,-2 3 0,3 0 0,-1 1 0,-1 1 0,3 1-1,-1 0 2,1 2-2,3 1 1,-2-1 1,2-4-1,1 2 2,1 1-2,0-3 2,1-3-2,1 0 2,0 0-2,0-1 2,2 1-2,-3-6 0,1-1 0,2-4 0,-2-1 0,3-1 0,-1 0 0,0 0 0,1 0 0,-1 4 0,3 1 0,-1 4 0,1 4 0,-1 2 0,-1 1 0,5 1 0,-3 1 0,2 0 0,0-1 0,-1 1 0,3 0 0,-2-1 0,-2-1 0,1-1 0,1 0 0,-2 3 0,1-2 0,-3 1 0,-1 1 1,2 0-1,1-1 0,-2 1 2,-1 0-1,0-3 0,-2 0 0,1-1 0,1 1 0,3-2 0,-1 3 0,-2 1-1,3 1 0,-3 2 0,-1 0 0,3-2 0,-1 1 1,-1 1-1,2-2 0,-1 0 0,1 1 1,-1-3-1,1 1 0,1 3 0,-1-2 1,-4 2-1,1 0 0,-1 2 0,-4 2 0,6-2 0,-2 2 1,0 0-1,-1-2 0,1 0 0,0 0 0,0 0 0,2 1 1,-2 1-1,-1 0 0,-1 2 0,-1-2 1,-1 1-1,0 1 1,2-2-1,-4-4 0,0 4 0,-1-2 1,-1-1-1,-1 3 0,3 0 1,-3 0 0,1 3-1,6 17 1,-9-27-1,9 27 1,-11-30-1,4 14 1,-1-1-1,3-1 0,-3 2 0,1-5 1,0 3-1,-3-2 0,3 0 0,-2 1 1,2 1-1,-3 0 0,-3 1 0,2-3 1,0 0-1,-3-2 0,1-2 0,0-4 1,-2 1-1,-2 1 0,-1 0 0,-1-1 0,3 1 1,-6 0-1,1 4 0,-3-2 0,4 4 0,0-2 0,1 2 1,1 2-1,1 1 0,17 17 0,-27-27 0,27 27 0,-24-22 0,24 22 0,-19-15 0,19 15-1,-20-15-2,20 15-4,-20-20-8,20 20-24,-6-20 0,6 20-1,11-19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0:19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67 60,'4'0'18,"-8"0"-1,4-4-3,4 4-2,-8-4-3,8 8-1,-4-8-1,4 8-1,-4-8 0,4 12-1,-4-8 0,4 5 0,4-1-1,-1 0 0,5-4 0,4 4-1,7-4-1,4-4 0,4 0 0,1 0 0,-1-1-1,4-3 0,-8 4 0,4 0 0,-11 0-1,0 1 1,-1 3-1,-3 0 0,-1 0 0,-3 0 0,0 0 1,-1 3-1,1 1 0,-4-4 0,0 4 0,-1 0 0,1 0 0,0 0 0,4-4 0,3 5 1,1-5-1,-1 0 0,5 0 0,-1 0 0,-3 4 0,-1-4 0,1 4 0,-4-4 0,-1 0 0,-3 4 1,0 0-1,0-4 0,3 0 0,-3 4 0,4-4 0,-1 0 0,1-4 0,4 4 0,-5 0 0,1-4 0,0 4 0,3-4 0,-7 4 0,4 0 0,-5 0 0,5 0 0,-4 0 0,4 0 0,-1 0 0,1 0 0,3 0 0,1-4 0,4 0 0,-4 4 0,3-5 0,1-3 0,-4 8 0,-1-8 0,1 4 0,-5 1 0,1-1 0,4 0 0,-9 4 0,5-4 0,-4 4 0,0 0 0,-1 0 0,-3 0 0,0 0 0,4 0 0,-4 0 0,0 0 0,7 4 1,1-4-1,0 0 0,3 0 1,-3 0-1,0 4 0,-1-4 1,5 0-1,-12 0 0,3 0 1,1 0-1,-4 0 0,4 0 0,-4-4 0,4 4 0,-5 0 0,5-4 0,0 4 0,-4-4 0,0 4 0,0 0 0,0 0 0,-4 0 0,3 0 0,1 0 0,0-3 0,0 3 0,4 0 0,-4 0 0,4 0 0,-5 3 0,5-3 1,-4 0-2,4 0 2,-4 0-1,0 0 0,3-3 0,1 3 0,-4 0 0,4-5 0,-4 5 0,0 0 0,0 0 0,0 0 0,-4 0 0,0 0 0,3 0 0,-3 0 0,4 0 0,0 5 0,-4-5 0,8 0 0,-4 0 0,0 0 0,4 0 0,-5 0 0,1 0 0,0 0 0,0 0 0,0 0 0,-4 0 0,4 0 0,-4 3 0,4-3 0,0 0 0,0 0 0,-1 0 0,1 0 0,0 4 0,0-4 0,4 0 0,-4 0 0,0 0 0,1 4 0,-2-4 0,1 0 0,-4 0 0,4 0 0,0 0 0,4-4 0,-4 4 0,4 0 0,-1-4 0,5 4 0,-4-3 0,0 3 0,3 0 0,-7-5 0,0 5 0,4 0 0,-8 0 0,4 0 0,0 0 0,-1-4 0,5 4 0,-4-4 0,4 0 0,0 4 0,-1 0 0,-3-4 0,0 4 0,0 0 0,0 0 0,-4 0 0,4 0 0,-4 0 0,4 0 0,0 0 0,0 0 0,-4 0 0,3 0 0,1 0 0,0 0 0,-4 0 0,4 0 0,-4 0 0,4 0 0,-4 0 0,0 0 0,4 0 0,0 0 0,0 0 0,0 0 0,-1 0 0,1 0 0,0-4 0,-4 4 0,4 0 0,0 0 0,-4 0 0,0 0 0,4 0 0,-4 0 0,0 0 0,4 0 0,0 0 0,-4 0 0,0 0 0,0 0 0,0 0 0,4 0 0,-4 0 0,0 0 0,0 0 0,3 0 0,-3 0 0,4 0 0,-4 0 0,0 0 0,0 0 0,0 0 0,4 0 0,-8 0 0,4 0 0,0 0 0,0 0 0,0 0 0,0 0 0,4 0 0,-8 0 0,8 0 0,-8 0 0,8 0 0,-4 0 0,0 0 0,0 0 0,0 0 0,4 4 0,-4-4 0,0 0 0,4 0-1,-4 0 1,4 4 0,-4-4 0,4 0 0,-4 0 0,4 0 0,-4 0 0,4 0 0,-1 4 0,-3-4 0,4 0 0,-4 4 0,0-4 0,4 0 0,-4 4 0,0-4 0,4 0 0,-4 0 0,0 5 0,0-5 0,4 0 0,-4 0 0,0 3 0,0-3 1,0 0-1,0-3 0,0 6 0,0-3 0,0 0 0,0 0 0,0-3-8,-4-2-27,8 10 0,-16-14 0,8 5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0:25.2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33 50,'0'0'16,"4"0"-2,0 0-2,0 0-3,7 0-1,-3-3-1,4-1 0,0 0-2,3 4 0,-3-8-1,0 8 0,-5-4 0,1 1 0,-4 3 1,0 0-1,-4 0-1,4 0 0,-4 0-1,4 0 0,3 0-1,1 3 0,4-3-1,-4 0 1,-1 0 0,5 0-1,-4 0 1,-4 0-1,0 4 1,0 0 0,-1-4-1,1 4 1,0-4 0,4 4-1,4-8 1,-1 4-1,-3 0 1,4-4-1,-4 4 0,-1 0 1,1 0-1,-8 0 0,4 0 0,-4 0 0,4 4 1,0 0-1,-4-4 0,8 4 0,-4-1 1,-1-3-1,5 0 0,-4 4 0,0-4 0,0 0 0,0 4 0,0-4 0,0 0 1,-1 4-1,5 0 0,-4-4 0,4 0 0,0 4 0,3-4 0,1 4 0,-4-8 0,4 8 1,-5-8-1,5 8 0,-4-8 0,0 4 0,-1 4 1,-3-4-1,4 0 0,-8 0 0,8 0 0,-8 0 0,4 0 0,0 3 0,3-3 0,-3 0 0,4 0 0,0 0 0,0 0 1,-1-3-1,1 3 0,-4 0 0,4 0 0,0 3 0,-4-3 0,-1 0 0,5 4 1,-4-4-1,0 4 0,4-4 0,-4 0 0,3 4 0,1-8 0,0 4 1,0 0-1,0 0 0,-1 0 0,-3-4 0,4 4 1,-4 0-1,0 0 0,-4 0 0,4 0 0,0 4 0,3-4 1,-3 0-1,4 0 0,4 0 0,-4 0 0,-1 0 0,1 0 0,0 0 1,0 0-1,-4 0 0,3 0 0,1 0 0,0 0 0,0 0 0,-1 0 0,5 0 0,-4 0 0,0 0 0,-1 0 0,1 4 1,0-4-1,0 0 0,0 0 0,-4 0 0,3 0 0,1 0 0,0 0 0,0 0 0,3-4 0,-3 4 0,0 0 0,0 0 0,-1 0 0,-3 0 0,0 0 0,4 0 0,0-4 1,0 4-1,-1 0 0,1-4 0,4 1 0,-4 3 0,3-4 0,1 4 0,-4-4 0,3 4 0,-3 0 0,-4-4 0,4 4 0,-4 0 0,4-4 0,-5 4 0,5-4 0,0 4 0,0-4 0,0 4 0,-1-3 0,1 3 0,-4-4 0,0 4 0,0 0 0,0 0 0,0-4 0,0 4 0,-1 0 0,5 0 0,0-4 0,-4 4 0,4 0 0,-4 0 1,3 0-1,-3 0 0,0-4 0,0 4 0,4 0 0,-4 0 0,0 0 0,3 0 0,-3 0 0,4 0 0,-4 0 0,0 0 0,4 0 0,-8 0 0,7 0 0,-7 4 0,4-4-1,0 0 1,-4 0 0,4 4 0,0-4 0,0 4 0,0-4 1,0 0-1,3 0 0,-3 0 0,0 0 0,0 0 0,0 0 0,4 0 0,-4 0 0,3 0 0,-3 0 0,0 0 0,4 0 0,-4 0 0,0 0 0,0 0 0,0-4 0,-4 4 0,3 0 0,-3 0 0,4 0 0,-4 0 0,0 4 0,4-4 0,-4 0 0,8 0 0,-8 0 0,4 0 0,0 4 0,4-4 0,-5 0 0,1 3 0,0-3 0,0 0 0,0 4 1,4-4-1,-8 0 0,8 4 0,-8-4 0,4 0 0,-1 4 0,1-4 0,4 0 0,-4 4 0,4-4 0,-4 0 0,3 0 0,-3 0 0,0 0 0,0 0 0,0 0 0,0 0 0,0 0 0,4-4 0,-5 4 1,5-4-1,0 0 0,0 0 0,0 4 0,-1-7 0,1 3 0,-4 4 0,0-4 0,0 4 0,0 0 0,-4-4 0,4 4 0,-4 0 0,0 0 0,3 0 0,1 0 0,-4-4 0,4 4 0,0 0 0,0 0 0,-4 0 1,4 0-1,-4 0 0,0 0-1,0 0 1,0 0 1,4 0-1,0 0 0,0-3 0,0 3 0,-1 0 0,5 0 0,-8 0 0,8 0 0,-8 0 0,4 0 0,0 0 0,-4 0 0,4 0 0,-4 0 0,4 0 0,-1 0 0,1 0 0,-4 0 0,4 0 0,-4 0 0,4 0 0,-4 0 0,4 0 0,-4 0 0,4 0 0,0 3 0,0-3 0,3 0 0,-3 0 0,4 0 0,-4 0 0,4-3 0,0 3 0,-5 0 0,1 0 0,4 0 0,-8 0 0,4-4 0,-4 4 0,0 0 1,0 0-1,0 0-1,4 0 1,-4 0 0,0 0 0,0 0 0,0 0 0,0 0 0,0 0 0,4 0 0,-8-4-5,8 4-29,-4 8 1,-16-8-1,5 7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0:29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0 149 57,'16'-12'13,"7"8"-3,-7-4-1,3 0-2,1 4 0,-5 0-2,5 0 1,-5 0-2,5 0-1,-5 0-1,9 0 1,-9 0-2,9 0 1,-5 0 0,4 4 1,-3-3 0,7-1 0,-4 0-1,5-1 1,-1-3 0,0 8 0,0-8-1,1 4 0,-5-4-1,4 4 0,-3 0 0,-5 0 0,-3 0-1,-1 4 1,-3-4 0,-4 4 0,3-4-1,1 4 1,-4 0 0,4 0 0,3-4 0,1 4 0,-1 0-1,1-4 1,3 4-1,-3 0 1,-1-4-1,-3 8 1,0-4-1,-4 0 0,3 0 1,1 0-1,-4 0 1,-1 0-1,-3 0 0,4 0 0,0 0 1,-4 0-1,4 0 0,-1 4 0,1-4 0,0 4 1,4-4-1,-1 4 0,1 0 1,4-4-1,-1 4 0,1-4 0,-1 0 0,1 0 1,-1 0-1,1 0 0,-4 0 0,3 0 0,-3 0 0,-4 0 1,3 0-1,1 0 0,0 0 0,3 0 0,-3 0 0,4 0 0,-1 0 1,-3 0-1,-4 0 0,-1 4 0,1-4 0,-4 0 0,0 0 0,0 4 0,0 0 0,0-4 0,3 4 1,1 0-1,4-4 0,0 4 0,-1 0 0,1-4 0,0 4 0,-1-4 0,1 4 0,0 0 0,-1 1 0,1-1 0,0 0 0,3-4 0,-3 3 0,3-3 0,-7 4 0,8-4 0,-5 0 0,1 0 0,0 0 0,-1 0 0,1 0 1,0 0-1,0-4 0,-5 4 0,1 0 0,0 0 0,-4 0 0,0 0 0,0 0 0,3 4 0,-3-4 0,4 0 0,0 0 0,0 0 0,3 0 0,1 0 0,0 0 1,-5 0-1,5 0 0,-4 0 0,-4 0 0,0 0 0,0 0 0,-1 4 0,-3-4 0,4 0 0,4 0 0,0 0 0,0 0 0,-1 0 0,1 0 0,-4 0 0,4 0 0,-4 0 0,0 0 0,0 0 0,-4 4 0,3-4 0,1 0 0,4 0 0,-4 0 1,4 0-1,0 0 0,3-4 0,-3 4 0,0 0 0,-4 0 0,0 0 1,0 0-1,-4 0 0,0 0 0,0 0 0,3 0 0,-3 0 0,4-4 0,0 4 0,4-4 0,-4 1 0,8-1 0,-12 0 1,11-5-1,-7 9 0,4-4 0,-4 0 0,-4 4 0,8 0 0,-8 0 0,4 0 0,-1 0 0,-3 0 0,4-4 1,-4 4-1,0 0 0,4-4 0,-4 4 0,4 0 0,-4 0 1,4 0-1,-4-4 0,4 4 0,-4 0 0,4 0 0,-4 0 0,4 0 0,-4 0 0,0 0 0,0 0 0,0 0 0,0 0 0,0 0 1,0 0-1,0 0 0,0 0 0,0 0 0,0 0 0,0 0 0,0 0 0,0 0 0,0 0 0,0 0 0,0 0 0,0 0 0,0 0 0,0 0 0,0 0 0,0 0 0,0 0 0,0 0 0,0-4 0,0 4 0,0 0 0,0 0 0,0 0 0,0 0-1,0 0 2,0 0-1,4 0 0,-1 0 0,1 0 0,0 0 0,0-4 0,0 4 0,0-4 0,0 4 0,0-4 0,0 4 1,-4-4-1,3 4 0,1 0 0,0-4 0,-4 4 0,0-4 0,4 4 0,-4 0 0,4 0 0,-4 0 0,0 0 0,0 0 0,4 0 0,-4 0 0,4 0 0,-4 0 0,0 0 0,0 0 0,-4 4 0,0 0-5,4 0-21,-4 8-7,-8-4 1,-3 8-2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0:33.71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0 458 53,'0'-12'15,"8"8"-3,0-3-3,0-5-2,7 0-2,-3 1-2,4-5 0,-1 1-2,5-1 1,-9 1-1,5 7 1,-4-7 1,3 11-1,-7-8 0,4 8 1,-5-3-1,5 3 0,0-8 0,-1 4-1,5 1 0,-1-1 0,-3-4-1,0 5 1,7 3-1,-7-8 1,3 8-1,-3-4 1,0 1-1,0-1 1,-1 4-1,5-4 1,-5 1 0,1-1-1,0 0 1,3 4 0,-3-3-1,0-1 1,-1 0 0,1 4 0,0-4 0,-5 5 1,1-1-1,0 0 0,0 0 0,0 0 0,-1 4-1,1-4 1,0 4-1,0 0 1,0-4-1,3 4 1,-3 0-1,0 0 0,0 0 0,-1 0 1,1 0-1,4 0 0,-4 0 1,7 4-1,1-4 0,-1 4 1,1-4-1,3 0 1,-3 0-1,3 0 0,-3 0 0,-5 0 1,1 0-1,0 0 0,0 4 0,-1-4 1,1 0-1,3 0 0,1 0 1,0 0-1,3 0 0,4 0 1,-7 0-1,7-4 0,-7 4 0,3 0 0,-3-4 1,-4 4-1,-1 0 0,1-4 0,-4 4 0,-1 0 1,5 0-1,0 0 0,-1 0 1,-3-3-1,8 3 1,-5-4-1,1 0 1,0 0 0,-4 4-1,-1-4 1,1 0-1,0 4 1,0 0-1,-1 0 1,1 0-1,0-4 0,0 4 0,0 0 0,3-4 1,1 4-1,-4 0 0,0 0 0,3 0 0,-3 0 0,8 0 0,-9 0 0,5 0 0,4 0 1,-5 0-1,5-3 0,-8 3 0,7 0 0,-7 0 0,4 0 0,-9-4 0,5 4 1,-4 0-1,4 0 0,0 0 0,0 0 0,3 0 1,-3 0-1,4 0 0,-1 0 0,5 0 1,-4-4-1,3 4 1,-3 0-1,-1-4 1,5 0-1,0 0 1,-5 0-1,1 4 1,3-4-1,-3 1 1,0 3-1,-1-4 0,-3 0 1,4 4 0,0 0-1,-5-4 1,1 4-1,0-4 1,-4 4-1,4 0 1,-4-4-1,-1 4 1,-3 0-1,0 0 0,8 0 1,-8 0-1,4 0 0,4 0 0,0 4 0,-4-4 0,3 0 0,1 0 1,-4 0-1,4 0 0,-4 0 0,0 0 0,-1 4 0,5-4 0,0 0 0,0 4 0,0-4 0,3 0 0,1 4 1,-4-4-1,3 0 0,-3 4 0,-4-4 0,0 0 0,0 0 0,0 0 0,-4 0 0,0 0 0,4 0 0,-4 0 0,0 3 0,4-3 0,-1 0 0,-3 0 1,8 4-1,-8-4 0,4 0 0,0 0 0,4 0 0,-4 0 0,0 0 0,3 0 0,1 0 0,0 0 0,0 0 0,-1 0 0,1-4 0,4 4 0,-4 0 0,-4-3 0,3 3 1,1 0-1,0-4 0,-4 0 0,4 4 0,-1-4 0,-3 4 0,4-4 0,-4 4 0,0 0 0,-4 0 0,4 0 0,-4 0 0,0 0 0,0 0 0,0 0 0,4 0 0,-4 0 0,3 0 0,-3 0 0,4 0 0,-4 0 0,4 0 0,-4 0 0,4 0 0,-4 4 0,0-4 0,0 0 0,0 0 0,4 4 0,0-4 0,-4 0 0,0 0 0,4 0 0,0 0 0,-4 0 1,0 4-1,0-4 0,0 0 0,0 0 0,0-4 0,0 4 0,0 4 0,0-4 0,0 0 0,4 4-3,-8-8-12,-4 8-18,8 3 0,-8-7-1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0:36.2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0 223 52,'0'0'10,"8"-4"1,-8 0 0,8 0 0,-5 4-1,5-8-3,4 4-1,-4 1-1,7-1-1,1-4 0,3 4-2,1-4 1,-4 4-1,3 0-1,-3 0 0,3 0 0,-3 1 0,-1 3 0,-3-4 0,4 0 0,3 4 0,-3-4-1,-1 0 1,5 0 0,-5 0 0,5 4-1,-5-8 1,1 8 0,0-4-1,-9 0 1,5 0 0,-4 4 0,4 0 0,-5-3 0,5-1 0,0 4 0,3-4-1,1 0 1,0 0 0,-1 0-1,1 4 1,-1-8-1,-3 8 1,0-4 0,-4 0-1,-1 4 1,-3 0-1,0-4 1,-4 4 0,4 0-1,0 0 0,0 0 1,4 0-1,-1-3 0,1 3 0,4-4 1,0 4-1,-1-4 0,5 0 0,-8 4 0,3 0 1,-3-4-1,0 4 0,0 0 0,-4-4 0,0 4 0,0 0 1,-1 0-1,5-4 0,-4 4 0,4-4 1,0 4-1,0-4 0,-1 0 0,1 4 1,4-4-1,-4 0 0,-1 4 0,-3 0 0,4-3 0,0 3 0,-4 0 0,4 0 1,-1 0-1,5 0 0,-4 0 0,4-4 0,-1 4 0,1-4 0,-4 4 0,0 0 1,-1 0-1,1 0 0,0 0 0,0 0 0,3 0 0,-3 0 1,8 0-1,-4 0 0,3 0 0,1 0 0,-5 0 1,1 0-1,-4 0 0,4 0 0,-5 0 1,-3 0-1,4 0 1,4 0-1,-1 0 0,1 0 1,0-4-1,3 4 0,-3-4 1,0 4-1,0 0 0,-1 0 0,-3 0 0,0 0 1,0 0-1,-1 0 0,1 4 0,0-4 0,4 4 0,-4-4 0,-1 0 0,1 4 0,0-4 1,0 4-1,0-4 0,-1 3 0,1-3 0,-4 4 0,4 0 0,0-4 0,-1 4 1,1 0-1,0-4 0,0 0 0,-4 4 0,3-4 0,-3 4 0,0-4 0,0 0 0,4 0 0,-8 0 0,8 0 0,-8 0 0,8 0 1,-5 4-1,5-4 0,-4 0 0,4 0 0,0 4 0,-4-4 0,3 0 0,1 0 1,-4 0-1,0 0 0,0 0 0,-4 0 0,8 0 0,-8 0 0,8 0 0,-5 0 0,1 0 0,0 0 0,0 0 0,0 0 0,0 0 0,0 0 0,0 0 0,0 0 0,-4 0 0,4 0 0,-1 0 0,1 0 0,0 0 0,0 0 0,0 4 0,0-4 0,0 0 0,0-4 0,0 4 0,0 0 0,-1 4 0,1-4 0,-4 0 0,4 0 0,0 0 0,-4 4 0,4-4 0,-4 0 0,0 0 0,4 0 0,-4 0 0,0 0 1,4 0-1,-4 0 0,4-4 0,-4 4 0,4 0 0,0 0 0,-4 0 0,3 0 0,1 0 0,-4 0 0,4 0 0,0 4 0,-4-4 0,4 0 0,-4 0 0,4 0 0,-4 0 0,4 0 0,-4 0 0,0 0 0,0 0 0,0 0 0,0 0 0,0 0 0,0 0 1,0 0-2,0 7-2,-8-3-24,4-4-5,0 12-1,-15-12 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0:38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-1 317 46,'4'-8'9,"-1"4"0,5-7-2,0 3 0,-4 4-2,4-8 1,0 8-1,-1-4-1,5 4 0,0-7 0,0 7-1,-1-4 0,9 0-1,-5 0 0,1 0 0,4 0 0,-1 4 0,-3-7 0,3 7 0,1-4 1,-1 0 0,1-3 0,-1 3 0,1 0 0,3 0 0,-3 1-1,0-1 0,-5 4-1,5-4 0,-9 4 0,1 0 0,-4 4 0,-4 0 0,0-4 0,4 4 0,-1 0 0,1 0-1,0 0 1,4 0 0,3 0 0,-3 0-1,4-4 1,-1 4-1,1 0 0,-4 0 0,-1 0 1,1 0-1,-4 0 0,0 0 0,-4 4 0,7-4 1,-3 4-1,4-4 0,0 0 1,-1 0-1,1 0 0,4 0 1,-1 0-1,-3 0 0,-4-4 1,0 4-1,0 0 0,-1-4 1,-3 4-1,0 0 0,0 0 1,4 0-1,0 0 0,0 0 0,3 0 1,-3 0-1,4-4 0,-1 4 1,-3 0-1,0-4 0,4 4 0,-4 0 1,-1 0-1,1-4 1,-1 4-1,1-4 1,0 4-1,3-3 1,1 3-1,0-4 1,-4 0-1,0 4 0,-1-4 0,5 0 0,-8 4 0,4-4 1,-4 4-1,3-4 0,-3 0 0,0 0 0,0 4 0,4-4 0,-4 4 0,0-4 0,4 4 0,-4 0 0,3 0 0,1-4 0,-4 4 0,4 0 1,0 0-1,0 0 0,-1-4 0,1 4 0,0 0 0,0 0 0,0 0 0,3-4 0,1 4 0,0 0 0,-4 0 0,3 0 0,1-3 0,-4 3 0,0 0 0,3 0 0,-3-4-1,4 4 1,-4 0 0,3 0 0,-3-4-1,4 4 1,-4 0 0,0 0 0,-1-4 0,-3 4 0,0 0 0,0 0 1,4 0-1,-4 4 0,0-4 0,0 0 0,0 0 0,0 0 0,-1 0 0,1 0 0,4 4 0,-4-4 0,4 0 0,0 0 0,-1 4 1,1-4-1,0 0 1,0 3-1,-4-3 0,4 4 0,-1-4 0,1 0 0,4 4 0,-4 0 0,4 0 0,-1 0 0,1 0 0,0 0 0,-1 0 0,-7 0 0,8-4 0,-8 4 0,0 0 0,4-4 0,-4 0 0,7 0 0,-3 4 0,4-4 0,-4 0 0,-1 0 0,5 0 0,-8 0 0,4 0 0,-4 0 0,-4 0 0,4 0 0,0 0 0,0 0 0,3 0 1,-3-4-1,4 4 0,4 0 0,-4 0 0,-1-4 1,1 4-1,-4 0 0,0-4 0,-4 4 0,0 0 0,0 0 0,0 0 0,0 0 0,4 0 0,-4 0 1,0 0-1,0 0 0,0 0 0,0 0 0,0 0 0,0-4 0,0 4 1,0 0-1,0 0 0,0 0 0,0 0 0,0 0 0,0-4 0,4 4 0,-4 0 0,0 0 0,0 0 1,0 0-1,0 0 0,0 0 0,4 0 0,-4 0 0,0 0 0,0 0 0,0 0 1,0 0-1,0 0 1,0 0-1,0 0 1,0 0 0,0-4-1,0 4 1,4 0 0,-4 0-1,0-4 1,4 4-1,-1 0 0,1 0 0,0 0 0,0 0 1,0 0-1,-4 0 0,4 0 0,-4 0 0,0 0 0,8-4 0,-8 0 0,4 4 1,-4 0-2,4-8 1,-4 8 0,7 0 0,-7-4 1,0 4-1,4 0 0,-4 0 0,0 0 0,4 0 0,-4 0 0,4 0 0,0 0 0,-4 0 1,4 0-1,0 0 0,-4 0 0,4 0 0,-4 0 0,-4 4 0,8 4-5,-8 4-28,-4-8 0,0 8-1,-11-12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0:41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0 235 61,'20'-8'16,"11"4"-1,0-4-2,8-3-2,4 3-1,4-9-3,11 6-1,-3-5-1,3 1-1,1-1 0,-1 5-1,-3-5 0,-5 8 0,-7-3-1,-8 3 0,-4 0 0,-7 0 0,-5 1-1,1 3 1,-5-4-1,1 4 0,-4-4 0,-1 4 0,1 0 0,0 1 0,-1-1-1,-3 4 1,4-4-1,-1 4 0,1 0 0,-4 0 1,4 0-1,-1 4 0,1-4 0,-4 4 0,3-4 0,-3 0 0,0 0 0,0 0 0,0 0 1,-4 3-1,3 1 0,5-4 0,-8 4 0,12 4 0,-9 0 0,9-4 0,-4 3 0,3-3 0,-7 4 1,0-4-1,0 0 0,-1 4 0,-3-5 0,0 5 0,0 0 0,0 4 0,0-5 0,0 5 0,0-4 0,0 3 1,3-3-1,-3 0 0,0 0 0,0 0 0,4-1 0,-4-3 0,3 5 0,1-1 0,0-1 0,0 1 0,4-4 1,-1 4-1,1 0 0,-4-1 0,3-3 0,-3 4 0,0-4 1,0 0-1,0 0 0,-5 0 0,1-1 0,0 1 0,0 0 0,0 0 0,-4 0 0,4 4 0,0-4 0,0 0 0,0 3 0,0-3 0,-1 4 0,1-4 1,4 4-1,-4-5 0,4 1 0,-4 0 0,4 0 0,-1 0 0,-3-4 0,0 4 0,0-4 0,-4 4 0,4-4 1,-4 4-1,4 0 0,0-4 0,0 3 0,3 1 0,-7-4 0,12 4 0,-8 0 1,4-4-1,-4 0 0,3 4 0,-3-4 0,0 0 0,0 4 0,-4-4 0,4 0 0,0 4 0,0-4 0,0 0 1,0 4-1,-1-1 0,1-3 0,4 4 0,-4 0 0,4-4 0,0 4 0,-4 0 1,-1-4-1,1 0 0,0 4 0,-4 0 0,4-4 0,-4 4 0,4 0 0,0-1 1,-4 1-1,4-4 0,0 4 0,0 0 0,-4-4 0,4 4 0,-4-4 1,0 4-1,3 0 0,-3-4 0,0 4 0,4-1 0,-4-3 0,0 4 1,0 0-1,4-4 0,-4 4 0,4 0 0,-4-4 0,0 4 0,4 0 0,-4 0 0,4 0 0,-4-1 0,0 1 1,0 0-1,4 0 0,-4-4 0,0 4 0,4-4 0,-4 4 0,4-4 0,-4 4 1,0 0-1,3-1 0,1 1 1,-4-4-1,4 4 0,-4 0 0,4-4 1,-4 4-1,0-4 0,0 0 0,0 4 0,0-4 0,0 4 0,0-4 0,0 4 1,4 0-1,-4-1 0,0-3 0,0 4-1,0 1 1,0-5 0,0 4 0,-4 0 0,4 0 0,-4 0 0,0 0 0,-3-1 0,-5 1 0,4 4 1,-4-4-1,1 4 0,3 0 0,-4-1 0,4 1 0,-3 0 0,3 0 0,0-1 0,-4 1 0,9 4 1,-9-4-1,0-1 0,-3 1 0,3 4 0,-4-5 0,1 1 1,3 0-1,-7-4 0,7 0 0,-4 4 0,9-5 0,-5 1 0,0 0 0,0 0 0,1 0 0,-1 4 0,0-4 0,1 3 1,-1-3-1,-4 4 0,5-8 0,-1 8 0,0-8 0,1 4 0,-1 0 0,0-4 0,1 3 0,-5 1 0,0 0 0,5 0 0,-5 0 0,4 4 0,1-4 0,-1-1 0,-3 1 0,3 4 0,-4-4 0,5 0 0,-5 4 0,4-1 1,-3-3-1,3 4 0,4-4 0,0 4 0,1-4 0,-1-1 0,4 1 0,-4-4 0,4 4 0,-4 0 0,1-4 0,-1 4 0,-4 0 0,4-4 0,-3 4 0,3-4 0,0 0 1,4-4-1,-4 4 0,1-4 0,-1 0 0,0 0 0,-4 0 0,-3-3 0,-1 3 0,-7 0 0,3 0 0,-7-4 0,0 4 0,0 0 1,-1-3-1,5-1 0,-4 4 0,11-8 0,-3 5 0,3-5 0,4 0 0,4 1 0,5-5 0,-1 1 0,8-1 1,-4 1-1,11-9 0,1 5 0,7-4 0,1 3 0,11-3 0,0 0 1,4 3-2,0 1 1,4 3 0,0-4 0,-8 8 0,1 0 0,-5 5-1,-8-1 1,-3 4 1,-8 0-1,0 4 0,-8-4 0,3 4 0,-3 0 0,4 0 0,-4 0 0,0 0 0,0 0 0,4 0-1,0 0 1,-4 0 0,0 4 0,0-4 0,4 0 0,-4 0 0,4 8 0,-4-8 0,4 4 0,0 0 0,4 0 0,3-4 0,1 3 0,-4-3 0,-1 4 0,5-4 1,-8 0-1,0 0 0,-4 0 0,-4 0 0,-4 4 0,0-4 1,-3 4-1,-5-4 0,1 4 0,-5 0 1,5 0-1,-5 0 1,1 3-2,-1-3 2,1 1-1,3-1 0,0-4-1,5 4 1,3-4 0,0 0 0,8 0 0,0-4 0,8 0 1,4 4-2,-1-9 1,5 6 0,0-9 0,7 4 0,-4 0 0,1-3-1,3-1 1,5-3 0,-1 3 0,4-4 0,0 5 0,0-1 0,-3 4 0,-1 4 0,-8 1 0,-7-1 0,-4 4 0,-4 0 0,-8 4 0,-8-1 0,0 1 0,-11 0 0,0 4 0,-8-4 0,-1 4 1,-3 3-1,-8-7 0,1 8 0,-1-1 0,-4 1 1,0 0-1,-3-1 0,-1 1 0,0-4 0,4 0 0,1-1 1,3-2-2,4-1 1,8-4 0,3 4 0,9-4 0,0 0 0,3 0 0,8-4 0,0 4 0,-3-4 0,3 4 0,-8 0 0,5 0 0,-5 0 0,0 0 0,1 8 0,-5-8-1,5 4 1,3 4 0,0-1 0,5 1-1,-1 0 1,4 0 0,0-1 0,0 5 0,4-4 0,0 3 0,0 1 0,-4 0 0,4-1 0,0 1 0,-4 4 0,4-5 0,-4 5 0,4-1 1,-3-3-1,-1 3 0,0 1 0,4 0 0,-4-5 0,4 5 0,-4-1 0,4-3 0,0 0 0,0-1 0,-4 1 0,8-4 0,-4-1 0,4-3 0,4 0 1,-1 4-1,5-8 0,4 4 0,-1-4 0,5 0 0,-5 4 0,5 1 0,-5-2 0,-3 1 0,4 4 0,-1-4 0,-3 4 0,0-1 0,-1 1 0,-3-4 0,0 4 1,-4-4-1,0 0 0,-8 0 1,0 3 0,-4 1-1,-7 0 1,3 7 0,-4-3 0,1 4-1,3-5 0,0 1 1,1-4-1,3-5 0,4 5 1,4-8-1,-4 4 0,8-4 0,0 4 0,-4-4 0,4 4 0,0-4 0,3 4 0,1-4 0,0 0 0,4-4 1,-1 0-1,1 0 0,4-4 0,-1 1 1,1-5-1,-1 0 1,-3-3-1,-4 3 0,0-3 1,-4-1-1,-1 4 0,-3 1 0,0-1 1,0 4-1,-3 4 0,3 1 0,0 3 0,0 0 0,0 0 0,0 3-1,0 1 1,0 4-1,0 0 1,3 4 0,1-1 0,-4 1 0,8-1 0,-4-3 0,-4 4 0,8-4 0,-4-1 0,0-3 0,0 0 0,-1 0 0,1 0 1,0 0-1,8 0 0,-4 0-1,7 7-5,-7-3-30,4-8-1,-1 4 0,-7-8 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0:49.7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-1 248 51,'19'4'8,"-3"-4"0,4 0-1,-1 0 0,1 0-1,3 0 0,-3 0-2,-4 0 0,-1 0 0,-3-4-1,4-3-1,-1-1 1,1-4-1,-4 0 0,3-3 0,4 3 0,-3-4-1,3 1 0,-3 3 0,0 4 0,-5 2 0,1 2 0,-4 0-1,0 0 1,-4 4-1,-4-4 1,4 4-1,-4 0 1,4 0-1,-4 0 0,0 0 0,0 0 0,4 0 0,-4 0 0,0 0 0,3 0 1,-3 0-1,4-4 0,0 4 0,0-4 0,0 4 1,0-4-1,0 0 0,4 4 0,-4-3 0,0-1 1,0 0-1,0 4 0,-4-4 0,3 0 1,1 4-1,-4-4 0,0 4 0,0-4 1,4 4-1,-4 0 0,0 0 0,0-4 0,4 0 0,-4 4 0,0-3 0,4-1 0,0 0 1,-4 0-1,4 0 0,0 0 0,-4 0 0,0 4 0,4 0 0,-4-4 0,0 0 0,4 4 0,-4-4 0,4 1 0,-4-1 0,4 4 1,-4-4-1,3 0 0,-3 4 0,0 0-1,0-4 1,0 4 0,4 0 0,-4 0 0,0 0 0,4 0 0,-4 0 0,0 0 0,4 0 0,-4 4 0,4-4 0,-4 0 0,4 0 0,-4 0 0,4 4 0,-4-4 1,0 0-1,0 0 0,4 0-3,-8 4-7,0-12-15,8 20-1,-12-16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0:58.7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46 48,'12'0'10,"0"0"-1,-4 4-1,3 0-2,-3 0 0,0 0-1,4 0 0,-5 0-1,1-4 0,4 0-1,-4 0 0,7-8 0,1 8 0,0-8-1,-5 4 0,1 0 0,4-1 0,-9 1 0,5 4 0,-8 0 0,4 4 0,-4 1-1,4-1 1,-5-4-1,9 4 0,-4-4 0,0 4 0,3-4 0,5 0-1,-8 4 1,4-8 0,-5 8-1,1-8 1,0 8 0,0-4 0,0 0-1,-4 0 1,3 0 0,1 0 0,4-4 0,-4 8 0,3-8-1,-3 4 1,4-4 0,-4 8 0,-1-4 0,1-4 0,-4 4 0,4-4-1,-4 4 1,4 4-1,-1-8 1,1 4 0,0-4-1,0 8 1,0-8-1,-1 8 1,1-8-1,-4 4 0,0-5 1,0 5-1,0 0 0,-4 0 1,4 0-1,0 0 0,-4 0 0,4 0 0,0 0 1,3-4-1,-7 4 0,4 0 0,0-4 0,0 4 1,0 0-1,0 0 0,-4 0 0,4 0 1,-4 0-1,4 4 0,-4-4 0,4 0 1,-4 0-1,3 0 0,-3 0 0,0 0 0,4 0 1,-4 0-1,4 0 0,-4 0 0,0 0 0,0 0 0,4 0 1,-4 0-1,0 0 0,0 0 0,0 0 0,0 0 1,0 0-1,0 0 0,0 0 1,0 0-1,0 0 1,0 0-1,0 0 0,0 0 0,0 0 1,0 0-1,0 0 0,0 4 0,0-4 0,0 0 1,0 5-1,0-5 1,0 0-1,0 0 0,0 0 0,4-5 1,-4 5-1,4-4 0,-4 4 0,4-4 0,0 4 0,-4 0 0,0 0 1,4 4-1,0-4 0,-4 4 0,0-8 1,3 8-1,1-4 0,0 0 0,0-4 1,-4 4-1,4-4 0,0 4 0,0-4 0,-4 4 1,4-4-1,-4 4 0,4-4 1,0 0-4,7 0-20,-3 4-8,-8-12-1,0 12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1:01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53,'20'-3'9,"-9"-5"-1,5 8-2,-8 0 0,7 4-2,-3 0 0,4-1 0,-1 1-1,5-4-1,3 4 0,4 1 0,1-5-1,-1-5 0,0 5 0,-7 0 0,-1 5 0,-3-5 0,-8 4 0,3 0 0,-3 4 0,4-4-1,-4 3 1,3-7 0,5 8 0,-1-8 0,1 0-1,3 0 1,-3 0-1,0 0 1,-1 0-1,-3 0 1,-4 4-1,0-4 1,-1 4-1,-3 0 0,0 0 1,-4 0-1,4 0 1,0 4-1,0-4 0,4-4 0,-5 8 0,1-8 0,4 0 0,-4 0 0,8 0 0,-8 0 0,3 0 1,1 0-1,0 0 0,-4 0 0,4 0 0,-4 4 0,-1-4 0,5 0 0,-4 0 0,4 0 0,-4 0 1,8-4-1,-5 4 0,1-4 0,-4 4 0,4-4 0,0 4 0,-1 0 0,-3 4 0,0-4 0,4 4 0,0-4 0,0 0 1,-1 0-1,5 0 0,0-4 0,-1 4 0,5-4 0,-8 4 0,4-4 0,-5 4 0,1 0 0,-4 0 0,0 0 0,4-5 0,-4 5 0,-1-3 0,5 3 0,0-8 0,0 4 0,0 0 0,-1 0 1,1 0-1,0 0 0,-4 0 0,0 4 0,0-4 0,-4 4 0,4 0 0,-4 4 0,4-4 0,-1 0-1,1 0 1,4 0 1,-4 0-1,4-4 0,0 4 0,-1-3 1,1 3-1,0-4 1,0 0 0,-4 0 0,3 4-1,-3-4 1,4 0 0,0-1-1,4 1 0,-5-3 0,5-1 0,0 4 0,-1 0-1,1 0 1,-4 0 0,4 4-1,-8 0 0,3 4 1,-3-4-1,0 4 1,0 0 0,0 0 0,4 0 0,-1-4 0,1 4 0,-4-4 0,4 3 0,0 1 0,-4-4 0,3 4 0,-3 1-1,0-5 1,0 4 0,0 0 0,0-4 0,4 4 0,0 0 0,-1-4 0,-3 0 0,4 4 0,-4-4 0,0 3 0,4 1 0,-5-4 0,1 4 0,0 0 0,0-4 1,0 4-2,0 0 2,-4-4-1,4 4 0,0 0 0,0 0 0,0-4 0,-1 4 0,1-4 0,0 3 0,4 2-1,-4-5 1,0 0 0,0 0 0,0 4 0,0-4 0,-1 0 1,1 4-1,-4-4-1,8 4 1,-4-4 0,0 0 0,0 4 0,4 0 0,-5-4 0,5 0-1,-4 0 1,4 0 0,-4 0 0,0 4 0,4-8 0,-1 4-1,-3 0 1,0 0 0,4 0 0,-4 0 0,4 0 0,3 0 0,-3 0 0,4 0 0,-1 0 0,-3 0 0,8 0 1,-4 0-1,-5 0 0,5 0 0,0 0 0,-8 0 0,3 0 0,-3 0 1,0 0-1,0 0 0,0 0 0,-4 4 0,4-4 0,4 0 0,-4 0 0,-1 4 0,1-4 0,4 0 0,-4 0 0,0 0 0,-4 0 0,4 0 0,-4 0 0,0 4 0,0-4 0,4 0 1,-4 0-1,0 0 0,0 0 0,0 0 0,0 0 0,0 0 0,0 0 0,0 0-1,4 0 1,-4 0 0,0 0 0,4-4 0,-1 4 0,-3 0 0,4 0 0,0 0 0,-4 0 0,4 0 0,-4 0 0,4 0 0,-4 0 0,0 0 0,0 0 0,0 0 0,0 0 0,4 0 1,-4 0-1,4 0 0,-4 0 0,0 0 0,4 0 0,-4 0 0,4 0 0,-4 0 0,0 0 0,0 0 0,0 0 0,0 0 0,0 0 0,0 0 0,0 0 0,0 0 0,3 0 0,-3 0 0,0 0 0,0 0 0,0 0 0,4 4 0,0-4 0,-4 0 0,8-4 0,-8 4 0,4 0 0,0 0 0,0 0 0,0 0 0,0 0 0,-4 0 0,3 0 0,-3 4 0,4-4 0,0-4 0,-4 4-1,4 0 1,0 0 0,0 0 0,0-4 0,0 4 0,0 0 0,0-4 0,-1 4 0,1 0 0,4 0-1,-4 0 1,0 0 0,0-4 0,4 4 1,-5 0-1,1 0 0,-4 0 0,4 0 1,-4 0 1,4 0-3,-4 4-20,0-12-3,8 12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48.67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360 2701 13,'0'0'16,"-7"-30"-1,7 30 1,1-16-1,-1 16-1,4-22-1,-2 5-2,-2 17-1,6-36-1,-3 19-2,1-10-2,0 5 0,-1-10-1,1 5 0,-2-6 1,3 3-2,1-4 0,5 2 1,-7-4-2,5 3 1,-4-4-1,6 2 1,-3-5-1,3 5 1,-6-8 0,3 3 0,-4-2 0,-1 1 0,-3-4 0,4 2-1,-4-3 1,2 6-1,-6 0-1,4 3 1,-2-2-1,6 6 1,-6-2-1,4 6 0,-4-2 1,2 2-2,-2-3 1,4 5 0,-4-4 0,2 3 0,0-3-1,-2 3 1,1-1 0,-1 1-1,-2 1 1,2 1 0,-2 0 0,3 3-1,-3-3 1,0 4 0,-1 0 0,1 0 0,0 0 0,2 2 0,-3-2 0,-1 3 0,-3 1 0,2-1 0,-2 1 0,-1 0-1,-1-1 1,-2 1-1,0 1 0,13 17 0,-23-31 1,23 31-1,-23-29 0,23 29 1,-24-28-1,24 28 0,-25-27 1,25 27-1,-26-28 0,26 28 0,-26-27 1,26 27-1,-26-26 0,26 26 0,-24-27 1,24 27-1,-22-28 0,22 28 0,-20-26 0,20 26 0,-21-29 0,21 29 0,-18-29 0,11 12 0,7 17 0,-19-31 0,19 31 0,-18-31 0,18 31 0,-13-30-1,13 30 1,-15-29 0,15 29 0,-5-28 0,5 28 0,-2-24 0,2 24 0,0-27 0,0 27-1,9-28 1,-9 28 0,11-31 0,-5 15 0,3-1 0,2-1 0,-11 18 0,22-30 0,-22 30 0,20-29 0,-20 29 0,30-26 0,-30 26 0,33-22 0,-16 13 0,1-2 0,2 0 0,2 2 0,2 0 0,2 0 0,-2 1 0,2 1 0,-2-1 0,0 5 0,-2-1 0,4 4 0,-4-2 0,0 2 0,0 0 0,0 2 0,4-4 0,-2 4 0,2-2 0,0 0 0,-4 2 0,0 2 0,-2-1 0,-1 3 1,-1-1-1,-1 3 0,-17-8 0,28 14 0,-28-14 0,25 17 1,-25-17-1,28 16 0,-28-16 0,28 17 0,-28-17 0,24 20 0,-24-20 0,25 24 0,-25-24 0,30 26 0,-30-26 0,33 29 1,-16-12-1,1-1 0,2 1 1,-1-1-1,1 1 0,-3-1 0,-1 1 0,-1 1 1,2-3-1,-2 1 0,1-1 0,-16-15 0,28 29 0,-28-29 0,27 30 0,-27-30 0,28 25 0,-11-14 0,-17-11 0,29 26 0,-29-26 0,32 24 0,-14-13 0,-1 0 0,3 0 0,-4 2 0,3-2 1,-1 0-1,1 0 0,-3 0 0,1 2 0,3-2 0,-1 2 0,-3 0 0,3-2 0,1 1 0,-3-1 0,5-1 0,-4 1 0,1-2 0,-1 0 0,1 0 0,1 0 0,-2 1 0,4-3 1,-3 2-1,-1 0 0,1 0 0,1 1 0,-2 1 0,3-4 0,-3 2 0,-1 0 0,1 0 0,1-1 0,-1 1 0,1-3 0,-1-1 0,0-1 0,1 1 0,-2-1 0,1 1 0,-1-1 0,-1 0 0,3-1 1,1-1-1,0 0 0,2 2 0,0-4 0,2 2 0,0-4 0,2 2 0,-2-2 0,0 2 0,-2 0 0,2-2 1,4 0-1,0 0 0,1 1 0,2 1 0,1 0 0,3 1 0,-2 3 0,2 0 0,0 1 1,0 1-1,0 1 0,0 0 0,0 1 0,-2-1 0,4-1 0,0-1 0,-4 1 0,2-1 0,-1 1 0,-1 1-1,-2 2 0,1 2 0,-3 2 1,-1 2-1,-1 1 0,-3 1 1,-1 1-1,-1 1 1,-2-3 1,-2 1-1,1-5 0,-19-12 0,27 24 0,-27-24 0,23 24 1,-23-24-1,3 26 0,-3-26 0,-11 33 0,2-15 0,-4 2 0,0 1 0,-2-3 1,3 0-1,0-1 0,1-1 0,11-16 0,-24 30 0,24-30 0,-20 24 0,20-24 0,-22 23 0,22-23 0,-28 28 0,12-13 1,-1 1-1,1-1 0,-5 0 0,1 1 0,-2 1 0,0-4 0,0-1 0,-1-1 0,-1 0 0,0-1 0,-3-1 0,1 2 0,-4-4 0,1 4 0,-1-2 0,1-1 1,-4-1-1,0 2 0,-1-1 0,1-1 0,0 0 0,2 1 0,-3-3 0,1 2 0,2 3 0,0-1 0,1-2 0,2 0 0,3 1 0,-1-3 0,2 3 0,-2-3 1,-2 1-2,2-1 1,-1 2 0,-1-3 0,0 0 0,1-2 0,-3 1-1,3-1 1,3 0 0,0-2 0,-2 0 0,4 0 0,0 0 0,-2 2 0,1-2 0,-2 2 0,-3 1 0,0 1 0,-3 2 0,0-1 0,-4 2 0,0 3 0,-4-1 0,4 0 0,2-2 0,-1 2 1,3 1-1,0-1 0,1 0 0,1 0 0,1 4-1,-1 0 0,1 0-1,-2 3 1,3 1 0,-1 1 1,4-1-2,4 1 1,-1-1 1,5-3 0,16-14 0,-28 30 0,28-30 0,-20 25 0,20-25 0,-15 26 0,15-26 0,-18 24 0,10-8 0,8-16 0,-18 30 0,18-30-1,-19 31 1,19-31 0,-20 29 0,20-29-1,-18 28 1,18-28 0,-19 27 0,19-27 0,-18 28 0,7-12-1,11-16 1,-20 32 1,8-16-1,1 1 0,11-17 0,-20 31 0,20-31 0,-24 27 0,24-27 0,-24 28 0,24-28 0,-22 28 0,22-28 0,-26 27 0,10-12 0,1 1 0,-2 1 0,1-1 0,-3 3 0,-1-1 0,0-1 0,1-1 0,1-1 1,1-2-1,-1-2 0,18-11 0,-26 14 0,26-14-1,-20 11 1,20-11 0,-19 4 0,19-4 0,0 0 0,-18-5 0,18 5 0,-21-10 0,21 10 0,-24-16 0,24 16 0,-24-22 0,24 22-1,-22-24 1,22 24 0,-16-28 0,16 28 0,-8-29-1,8 13 1,0 16 0,2-35 0,-2 13-2,4 5-2,-10-20-9,6 10-26,0-3-1,-5-1 1,5 0-2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1:04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46,'16'8'5,"0"-8"-1,-1 0-1,5 0 1,-5 4-1,1-4-1,-1 4 0,1-4 0,-4 0 0,3 4 0,-3-1 0,8-3-1,-5 0 1,1 0-1,7 0 0,-3-3 0,-1-1 0,-3 4 0,3-4 0,-3 4-1,-5 0 1,5 0-1,-4 0 1,-1 4-1,1 0 1,0-1-1,-4-3 1,7 4 0,-3-4-1,4 4 1,-5-4-1,1 0 1,0 0 0,-1 4-1,-3-4 0,0 0 1,0 0-1,0 0 0,-1 4 0,1-4 1,0 0-1,4 0 0,-1 0 1,1 0-1,-4-4 1,3 4-1,1-4 0,-4 4 0,-4-4 1,4 8-1,-4-4 0,-1 0 0,5 4 0,-4-4 0,8 0 1,-4 0-1,-1 4 1,5-4 0,0 0-1,-4 0 1,3 0 0,-7 0 0,4 0 0,-4 0-1,0 4 1,0-4-1,0 0 1,3 0-1,-3 0 1,4 4-1,0-4 1,0 0-1,3-4 1,1 4-1,0 0 1,-4 0-1,3 0 1,-3-4-1,0 4 1,0 0-1,-1 0 0,1 0 0,0 0 1,0 0-1,4 0 0,-5-4 0,5 4 1,0-4-1,-1 4 0,-3-4 1,0 4-1,0 0 0,0 0 1,-4 0-1,-1 4 0,1 0 0,4 0 0,0 0 1,0-4-1,0 4 0,3-4 1,1 4-1,-4-4 0,3 0 1,-3 0-1,0 0 0,0 0 1,-4 4-1,4-4 0,-5 4 0,1-4 0,0 4 1,4 0-1,-4-4 0,-4 4 0,8-2 0,-8-2 0,8 0 0,-5 4 0,1-4 1,0 0-1,0 4 0,0-4 0,-4 0 0,4 0 1,0 0-1,-4 4 0,4-4 0,-4 0 0,4 0 0,-1 4 1,1-4-1,4 4 0,0-4 0,0 0 0,-4 4 1,3-4-1,1 4 0,0-4 1,-4 0-1,0 4 0,4-4 0,-4 4 1,3-4-1,-3 4 0,4 0 0,0-4 0,0 0 0,-1 0 1,-3 4-1,4-4 0,-4 0 0,0 0 0,0 0 0,-4 3 0,4-3 1,0 0-1,0 4 0,-1-4-1,1 0 2,0 4-1,0-4 0,0 0 0,0 0 0,-4 0 0,4 4 1,0-4-1,-4 0 0,4 0 0,0 0 0,-1 4 0,1-4 0,0 4 0,0-4 0,4 0 0,0 0 0,-4-4 1,3 4-1,-3-4 1,0 4 0,0-4-1,0 4 0,-4 0 0,4 0 1,-4-4-1,4 4 0,-4 0-1,8 0 1,-5-4 0,1 4 1,0-3-1,0 3 0,0-4 0,0 4 0,-4 0 0,4 0 0,0 0 0,0 0 0,-4 0 0,7 0 0,-3 0 0,0-4 0,0 4 0,0 0 0,0 4 0,-4-4 0,4 0-1,0 0 2,0 0-1,0 0 0,-4 0 0,3 0 0,1 0 0,0 0 0,0 0 0,-4 0 0,4 0 0,0 0 0,-4 0 0,0 0 0,4 0 0,-4 0 0,4 0 0,0 0 0,-4 0 0,4-4 1,-1 4-1,1-4 1,0 0-20,4 8-6,-12-12 0,0 20-1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1:06.9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61 48,'11'12'7,"-7"0"-1,8-5-1,-4 5 0,3-8-2,1 4 0,4-8 0,-1 4 1,1-4-1,-5 0 0,9 0 0,-5-4-1,1 4 1,0-4-2,-5 4 1,1 0-1,0-4 0,3 4 0,-3 0-1,4 0 1,-1-4 0,1 4 0,-5-4 0,5 4 0,-4 0 1,3-4-1,-7 4 0,8 0 0,-5 0 1,1 0-1,0 0 0,3 0 0,-3-4-1,4 4 1,-1 0-1,-3-3 1,0 3-1,3-4 1,-3 4-1,3-4 1,-3 4 0,0-4 0,-1 4-1,5-4 1,-8 4 0,4-4-1,-5 4 1,1 0-1,-4 0 0,0-4 1,4 4-1,-4 0 0,3-4 0,1 4 0,0-4 1,4 0-1,-1 4 0,-3-4 1,0 4-1,-4-4 1,4 0-1,-1 4 0,-7 0 0,4 0 1,0-4 0,0 4-1,0 0 0,-4 0 0,4-4 0,-4 4 0,4 0 0,-4 0 0,0 0 0,4 0 0,0 0 0,-1-4 0,5 0 0,0 4 0,-4-4 0,8 0 0,-8 0 0,3 0 0,1 0 1,-4 4-1,0-4 0,4 4 0,-8-4 0,4 4 0,0 4 0,-1-4 0,1 4 0,4-4 0,0 0 0,0 0 0,3 0 0,-3 0 0,0 0 1,-4 0-1,4-4 0,-4 4 0,-1-4 0,-3 4 0,4 0 0,-4 0-1,0 4 1,4-4 0,-4 4 0,4-4-1,0 0 1,0 4 0,0 0 0,0-4 0,0 4 1,0 0-2,3-4 1,-3 4 0,4 0 0,0 0 0,3 0 0,-3 0-1,4 0 1,-4 0 0,3 4 0,1-4 0,0 0 0,-4 0 0,7 4 0,-3-4 0,-4 0 0,3 0 0,1-1-1,-4-3 1,0 8-1,-1-8 1,1 4 0,-4 0-1,4-4 1,0 4 0,0 0-1,-1 0 0,1-4 0,-4 4 0,4-4 0,0 4-1,-1-4 1,-3 0 0,0 4 0,0-4 0,0 4 1,-4-4-1,4 0 1,0 4 0,0-4 0,3 0 0,1 0 0,0 0 0,0 0 0,0 0 0,-1 0 0,1 0 0,-4 0-1,4 0 1,-4 0 0,4 0-1,-5-4 0,5 4 1,4 0 0,-4-4-1,3 4 1,1-4 0,-4 4 0,4 0-1,-5-4 1,1 4-1,0 0 0,-4 0 0,0 0 0,0 0 0,0 0-1,-1 0 0,-3 0 0,8 0 1,-8-4 0,8 4-1,-8 0 1,8 0 0,-4 0 0,0 0 0,3 0 1,-3 0-1,0 0 0,4-4 1,-4 4-1,4 0 0,-4 0 0,-1 0 1,5 0-1,-4 0 0,0-4 0,0 4 0,0 0 0,0 0 0,0 0-1,-4 0 1,4-4 0,-4 4 0,0 0 0,0 0-1,0 0 1,3 0 0,1 0 0,-4 0 0,4-4 1,0 4-1,0 0 1,0-4 0,-4 4-1,4 0 0,-4 0 0,4 0-1,-4 0 1,4 0-1,0-4 0,-1 0 1,-3 4 1,4-3-1,0 3 1,0-4 0,-4 4 0,4 0 0,-4 0 0,0 0 0,0 0-1,0 0 0,0 0 1,0 0-1,0 0 0,0 0 0,0 0 1,4 0-1,0 0 0,-4 0 1,4 0-1,0 0 0,-1 0 0,1 0 0,0 0-1,4 0 1,-4 0 1,0 0-1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1:10.67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65 48,'12'0'2,"4"-4"0,-1 0 0,1 4-1,4-3 0,-9-5 0,5 4 0,-4-3 0,3 2 0,-7-2 1,4 3-1,-8 0 0,11 4 0,-3 0 0,-4 4 0,4-8 0,-1 4-1,5 0 1,-4 0-1,-1-3 1,1 3 0,-4-4 0,4 0-1,-4 0 1,-1 4 0,-3 0-1,0 0 1,4 4-1,-8-4 0,8 4 1,0-4-1,-1 7 0,-3-7 0,3 8 0,1-8 0,0 7 1,0-7-1,-5 5 0,1-5 0,4 4 0,-8-4 0,4 0 0,4 0 1,-8 0-1,8 0 0,-4 0 0,3 0 0,-3-9 0,4 9 0,0-4 0,4 1 0,-8-1 0,7 0 0,-7 1 0,4-1 0,-4 4 0,-4 0-1,4 0 1,0 0-1,0 0 0,0 0 1,0 0-1,3 0 1,1 0 0,0 0 0,0 0 0,-4 0 0,4 0 0,-5 0 0,1 0 1,-4 0-1,8 4-1,-8-1 1,8 1 0,-8 0-1,12-1 1,-8 1-1,7 1 1,-3-1-1,4-4-1,0 0 0,-1 0 0,1 3-2,-4-3 0,4 0 1,-5 0-1,1 4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1:13.4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83 60,'15'-15'24,"4"3"-9,5 1-1,-9 0 1,5 7-3,-13-3 1,1 7-2,-8-4 0,4 8-2,-8-8-2,8 8-4,-4-4-2,4 0 0,-4 4-1,8-4 1,-4 0 0,3 3-1,9-3 1,-4 0 0,3-3-1,8 3 1,-7 0 0,-1 0-1,1 0 1,-1 0-1,-3 3 1,0 1 0,-1 0-1,5 0 1,-1-4 0,9-4 0,3 4-2,4-8 2,0 1-1,0 3 0,-4-4 0,-3 0 0,-6 8 0,-6-3 1,-1 6-1,-7-3 1,0 4 1,0 0-2,0 0 2,0 0-2,0 0 2,-1-4-2,5 4 1,-4-4-1,0 3 1,4-3-1,-8 0 0,8 0 1,-8 0-1,7 0 0,-3 0 0,0 0 0,4 0 1,3 0-1,-3-3-1,4-1 1,0 4 0,-5 0 0,1-4-1,0 4 1,-4 0 0,3 0 0,-7 0 0,4 0 0,0 0 0,4 0 0,-4 0 0,0 0 0,3 0 0,1 0 0,0 0 0,4 0 0,-5 0 1,5 0-1,0 0 0,-1 0 1,1 0-2,0 0 2,-1 0-1,-3 0 0,0 0 0,-4 0 0,3 0 0,-3 0 0,0 0 1,0 4-1,0-4 1,4 0-1,-4 4 1,3-4-2,-3 3 2,8-3-1,-4 0 0,-1 0 0,1 0 0,0-3 0,0 3 0,-4 0 0,0 0 0,-1 0 0,-3 0 0,0 0 0,4 0 0,-4 0 0,0 0 1,4 3-1,0-3-1,0 0 1,4 0 0,-4 0 0,3 0 0,-3 0 0,0 0 0,0 0 0,0 0 1,-4 0-1,0 0 0,4 0 0,-4 0-1,0 0 1,0 0 0,0 0 0,0 0 0,0 0 0,0 0 0,0 0 0,0 0 0,0 0 0,0 0 0,0 0 0,4 0 0,-4 0 0,0 0 0,4 4 0,-1 0 0,1-4-6,8 7-16,-4 0-14,-8-3-1,0 8 1,-8-8-1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1:14.9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0 59,'-31'8'16,"4"4"-1,-1-1-1,-3-3 0,4 4-2,-1 0-1,1 3-2,1-3-2,-2 5-2,1-5-2,7 3 0,-3-3-2,0 0 1,3 0 1,4-5-1,1 1 1,7-4-1,-4 0 1,5 0-1,3-4 0,0 0-1,4 0 0,0 0 0,-4-4 0,0 4 0,4 0-4,0 4-24,0-12-6,8 8 1,-8-12-2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1:15.8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0 179 52,'4'8'18,"-8"-8"-3,8 4-3,0-1-1,0-3-1,4 4 1,-8 0 0,11 3-3,-7-3-1,8 0-1,-4 0-1,7 0-1,5-12-1,3 8 0,12-11 0,4 3 1,8-7-1,4 3 0,3-8 0,5 8 0,-4-3 0,-1 3-1,-7 0 1,4 4-1,-8 1 0,-1 3 0,1-4-1,-8 4 0,4-4 0,-3 4 0,-1 0 0,-4 4 0,0-4-1,-4 4 1,1 0-1,-1 4 1,-4-4-1,5 0 1,-5-4-1,8 4 0,-3-3 1,-1-1-1,0 0 0,-3 4 0,-1-4 0,-3 0 0,-1 4 1,1 0-1,-1-4 0,1 0 0,3 0 1,-4 0-1,9 0 0,-5 1 0,1-1 0,-5 0 0,-3 4 0,3 0 0,-7 0-1,0 4 1,3 0 0,1 3 0,-1-3 0,5 8 0,-5-4 0,9 0 0,-5-1 0,1 5 0,-5-4 0,1 0 0,0 0 0,-5-1-1,1-3 1,0 4 0,3 0 0,1-4 0,3 4 0,1-5 0,7 5 0,1-4 0,-5 0 1,4 0-1,-7 5 1,-1-5-1,-3 3 0,-4 1 1,-1 0-1,-3-1 0,4 1 0,-4-1-1,-1 5 1,-3-4 0,4 0 1,0-4-1,-8 0 0,4-4 0,0 3 0,-4-3 0,0 0 1,0 0-1,0 0 0,0 4 0,0-4 0,0 0 0,0 0 0,0 4 0,0-4 0,4 0 0,-4 0 0,0 4 0,0-4 0,0 0 0,0 0 0,0 0 0,0 0 0,0 0 0,0 0 1,0 0-1,0 0 0,0 0 0,0 0 0,0 0 0,0 4 0,0-4 0,0 0 0,0 0 0,0 0 0,0 0 0,0 4 0,0-4 0,0 0 0,0 0 0,0 0 0,0 0 1,0 0-1,0 0 0,0 0 0,-4 0 0,4 0 0,0 0 0,0 0 0,0 0 0,0 0 0,0 0 1,0 0-1,0 0 0,0 0 0,0 0 0,0 0 0,-4 0 0,4 0 0,-4 4 0,4-4 0,-4 4 0,0-4 0,4 0 0,-4 4 0,0-4 0,0 4 0,1 0 1,-5-1-1,4 5 0,-8 0 0,4 0 0,1 0 0,-5-1 0,4 1 1,0 0-1,0 0 0,5 0 0,-5-4 0,0 3-1,0 5 1,-4-8-1,1 8 1,-1-1-1,-4-3 1,1 4-1,-1 0 1,5-5 0,-1 5 0,4-4 0,-4 1 0,4-1 0,1-5 0,-1 5 0,0 4 0,0-4 0,-3 0 1,-1-1-1,-4 9 0,1-4 0,-1-1 0,0 1 0,1 4 1,3-9-1,-3 9 1,-1-7 0,4-1-1,1-1 1,-5 5 0,0 0-1,5-4 0,-9 3 0,8 1 0,-3-4 0,-1 4 0,5-5 1,-1 1-1,0 0 0,0 0 0,1 0 0,3-1 0,-8-3 0,1 4 1,7 1-1,-4 3 0,-3-5 0,3 1 0,0 4 0,1-4 0,3-1 0,0 1 0,-4 4 0,4-8 0,1 8 0,-1-5 0,-4 1 0,0 0 0,-3 8 0,-5-5 0,1 9 0,-5-5 0,1 1 1,-4 4-1,3-1 0,-3 1 0,4-1 0,-5 0 0,-3 4 0,0 1 0,0 0-1,-4-1 1,3 1 0,1-9 0,4 1 0,0-1-1,11-7 2,4-4-1,1 0 0,3-8 0,4-4 1,-4 1-1,4-5 0,-4-4 0,4-3 0,1-5 1,-1-3-1,8-4 0,-1-9 0,9-2 0,8-5 0,7-8 0,8 1 0,4-1 0,4 0 0,8 0-1,-5 4 1,5 7 0,4 1 0,-1 4-1,1 0 1,4 7-1,-5 9 1,-3-1 0,3 5 0,-7 3 0,-4 5-1,-8 7 1,-11-4 0,-1 8 0,-11 0 0,-4 4 0,-8 0 0,0 7 0,-8 1 1,-4-4-1,-4 7 0,-3-3 0,-4 4 0,-9-5 1,-3 5-1,-4-8 0,0 1 1,-8-1-1,1-1 0,-1 1 1,-4-4-1,4 4 0,0-4 0,1 0 0,3 3 0,0-3 0,4 0-1,8-4 1,-1 4 0,5-8 0,4 0-1,7-7 1,4-5 0,9-7 1,3-6-1,3-6 0,1 0 0,4-4 0,-4 0 0,-4 0 0,0 8 0,-4-4 0,-8 8 1,1 3-1,-5 4 0,-3 5 0,-1 7 0,-7 12 0,-4 4 0,-4 11 0,-8 10 0,-4 5-1,0 5 1,0 4 0,4 3 0,0 1 0,8 4 0,4 1 0,12 2 0,3 5 1,8 0-1,4 4 0,8-1 0,0 2 1,8-10-1,-4 1 0,3-4 0,-3-5 0,4-8 0,-4-1 0,-1-6 0,-3-4 0,4-4 0,-8-7 0,4 0 0,4-5 0,-4-3 0,7-4 0,1 0 0,4-8 0,11 4 0,-4-8 0,9 0 0,3 1 0,-4-5 0,4 0 0,-4 1 0,-3-1 0,-1 0 0,-4 0 0,1 5 0,-5-5 0,1 0 0,-1 1 0,1-5 0,-1-1 0,1 2 0,-5-4 0,9 4 1,-9-5-1,5 4 0,-5-3 1,1-1-1,0 5 1,-5-5-1,1-3 1,-4 0-1,3 3 0,-3-3 0,0 3 0,0-3 0,-4 2 0,0 2 0,0-1 0,-1 5 0,5-9-1,-8 9 1,8-9-1,-4 5 1,4-2-1,-4 2 1,3-5 0,-3 5-1,-4-1 2,8 5-1,-8-1 0,4 4 0,0 5 0,0-5 0,0 3-1,7 1 1,1 0 0,8 4 0,3 1 0,4-1 0,5 0 0,7 4 0,4-4 0,7 0-1,5 4 1,7-4-1,5 0 1,-5-4 0,4 1-1,1-1 1,-5 0 0,-3 0 1,-9-4-1,-11 5 1,-4-1-1,-7 0 1,-5 8-1,-7-4 0,-5 4 0,1 0-1,0 4 1,-1 0 0,5 0-1,0 0 1,-1 0 0,5 0-1,-5-1 1,1 1 0,0 0-1,-1-4 1,-3 4 0,-4 0-1,3 0 1,-3-4 0,-4 4 0,4 0 0,0 0 0,-4 0 0,-1-4 0,5 3 0,-4 1 0,0-4 0,4 0 0,-4 4 0,7-4 0,-3 0-1,4 4 1,4-4 0,3 0 0,1 4 0,-1 0-1,1-4 1,-5 4 0,1 0 0,-5 0 0,1-4-1,0 7 1,-4-3 0,-1 0 0,5 4 0,0-4 0,4 0-1,-5 5 1,5-1 0,-1-5 0,-3 1-1,0 0 1,-4 0 0,-1 0 0,-3 0 0,0-4 0,0 4 0,4 0 0,0 0-1,0 0 1,3-1 0,1-3 0,-4 4 0,3-4 0,-7 0 0,4 0 0,-4 0 0,-4 0 0,0 0 0,0 0 0,0 4 0,0-4 0,0 0 0,0 0 0,0 0 0,0 0 0,0 0 0,0 0 0,0 0 0,-4 4 0,4-4 0,-4 0 0,-4 4 1,1-4-1,-5 4 0,-4-4 1,-3 0-1,-5 4 1,-3-4-1,-8 0 1,0 0-1,-4 0 1,0 0-1,4 0 1,0 0-1,0 4 1,7-4-1,9 0 0,-1 8 1,5-1-1,3 1 0,-4 0 1,5 4-1,-5-1 1,0 5-1,-3-3 1,-1-2-1,-7 5 1,4 0 0,-1-5-1,5 1 1,-1 4-1,5-9 0,3 5 0,0 0 0,5-1 0,3-3 0,4 4 0,0 5 0,0-6 0,4 1-1,-1 0 1,9 3 0,0 1 0,3-4-1,5 3 1,-1-3 0,5 4-1,-1-1 1,5 1-1,-1-1 1,0 1 0,0 0-1,5-5 1,-9 5 0,0-4-1,-3-1 1,-4-3 0,-5-1 0,1 5 0,-8-5-1,4 1 1,-1 0 0,1-3 0,-4 3 0,4-4 0,-4 0 0,0-1 0,0-3 0,0 4 0,-4-4 0,0 4 0,0-4 0,-4 4 1,0 0-1,-4-4 0,0 4 0,0 0 1,1 0-1,-1 0 0,-4-4 0,0 0 0,5 0 1,-5-4-1,-4-4 0,-3 0 1,-1 0-1,1 1 0,-5-1 1,1-5-1,0 1 1,3 5-1,1-9 0,-5 9 0,9-5 1,-5-3-1,1 3 0,-1-4 1,1-3-1,-1 3 0,4 1 1,-3-5-1,3 5 0,-7 3 0,3 0-1,1 4 1,-4 1 0,-1 3-1,1 0 1,-1 0-1,1 0 1,-1 4 0,5-4 1,3 4-1,-3-4 0,3 0 0,1 4 1,-1-4-1,0 4 0,-3 0 0,3 0 0,1 4 0,-1-4 0,4 0 0,-3 4 1,3-4-1,4 4 0,-3-4 0,7 0 0,-4 0 0,0 4 0,4-4 0,-4 0 0,1 0 0,-1 0 0,-4 0 0,0 4 0,5-4 0,-5 0 0,4 4 0,0-4 0,4 0 0,1 0 0,-1 0 1,0 0-1,4 0 0,-4-4 0,-4 4 0,4 0 0,-4-4 0,-3 4 0,3 0 0,-4 0 0,4-4 0,-3 4 0,-1 0 1,0 0-1,1 0 0,-1-4 0,0 0 0,0 0 0,-3 0 0,-5-3 0,5 3 0,-5-4 0,-3 0 0,3 0 0,-3 1 1,-1-1-1,1-1 0,0 1 0,-1 0 0,5 1 0,-9 3 0,5-4 0,-4 0 0,3 0-1,1 4 1,-4-3 0,3-1 0,-3 0-1,4 0 1,-5 0 1,1 1-1,-4-1 0,3 4 0,-3-4 0,0 0 0,4 4 0,3 0-1,5 0 1,3 1 0,5 3 0,3 0 0,4-4 0,0 4 0,4 0 0,-4-4 0,0 4 0,-4-2-1,1-1 1,-1-1-1,0 0 0,0 0 0,4 4 1,0-4 0,4 4 0,4-4-1,0 4-2,16 8-11,-5-4-23,-3 0-1,0 3 0,-12-5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51:59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665B5CA-239B-436B-B94E-46D264E0660D}" emma:medium="tactile" emma:mode="ink">
          <msink:context xmlns:msink="http://schemas.microsoft.com/ink/2010/main" type="writingRegion" rotatedBoundingBox="8695,3355 8719,3355 8719,3458 8695,3458"/>
        </emma:interpretation>
      </emma:emma>
    </inkml:annotationXML>
    <inkml:traceGroup>
      <inkml:annotationXML>
        <emma:emma xmlns:emma="http://www.w3.org/2003/04/emma" version="1.0">
          <emma:interpretation id="{3ED4F2F6-3505-454C-9FDD-3DF347B5B286}" emma:medium="tactile" emma:mode="ink">
            <msink:context xmlns:msink="http://schemas.microsoft.com/ink/2010/main" type="paragraph" rotatedBoundingBox="8695,3355 8719,3355 8719,3458 8695,3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B057C6-0107-4B5C-AC00-DBC8DC007692}" emma:medium="tactile" emma:mode="ink">
              <msink:context xmlns:msink="http://schemas.microsoft.com/ink/2010/main" type="line" rotatedBoundingBox="8695,3355 8719,3355 8719,3458 8695,3458"/>
            </emma:interpretation>
          </emma:emma>
        </inkml:annotationXML>
        <inkml:traceGroup>
          <inkml:annotationXML>
            <emma:emma xmlns:emma="http://www.w3.org/2003/04/emma" version="1.0">
              <emma:interpretation id="{6819C350-1811-4C66-A184-0C49EF59DC19}" emma:medium="tactile" emma:mode="ink">
                <msink:context xmlns:msink="http://schemas.microsoft.com/ink/2010/main" type="inkWord" rotatedBoundingBox="8695,3355 8719,3355 8719,3458 8695,3458"/>
              </emma:interpretation>
              <emma:one-of disjunction-type="recognition" id="oneOf0">
                <emma:interpretation id="interp0" emma:lang="en-US" emma:confidence="0">
                  <emma:literal>'</emma:literal>
                </emma:interpretation>
                <emma:interpretation id="interp1" emma:lang="en-US" emma:confidence="0">
                  <emma:literal>(</emma:literal>
                </emma:interpretation>
                <emma:interpretation id="interp2" emma:lang="en-US" emma:confidence="0">
                  <emma:literal>|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134 0 100,'-4'3'35,"-4"5"0,4 12-4,-4-5-54,8 1-11,8 7-1,-4-5 0</inkml:trace>
        </inkml:traceGroup>
      </inkml:traceGroup>
    </inkml:traceGroup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24.093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C65EC26C-A4A0-41DB-9BF7-0D397BACFB22}" emma:medium="tactile" emma:mode="ink">
          <msink:context xmlns:msink="http://schemas.microsoft.com/ink/2010/main" type="writingRegion" rotatedBoundingBox="10684,4740 15802,4161 16069,6527 10952,7106"/>
        </emma:interpretation>
      </emma:emma>
    </inkml:annotationXML>
    <inkml:traceGroup>
      <inkml:annotationXML>
        <emma:emma xmlns:emma="http://www.w3.org/2003/04/emma" version="1.0">
          <emma:interpretation id="{DAF5DC63-B3EF-4C1C-8B3E-49CD1EC210B6}" emma:medium="tactile" emma:mode="ink">
            <msink:context xmlns:msink="http://schemas.microsoft.com/ink/2010/main" type="paragraph" rotatedBoundingBox="10684,4740 15802,4161 15926,5259 10808,5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08D47C-A2A0-4E8D-B3AD-8EBBD35106E4}" emma:medium="tactile" emma:mode="ink">
              <msink:context xmlns:msink="http://schemas.microsoft.com/ink/2010/main" type="line" rotatedBoundingBox="10684,4740 15802,4161 15926,5259 10808,5837"/>
            </emma:interpretation>
          </emma:emma>
        </inkml:annotationXML>
        <inkml:traceGroup>
          <inkml:annotationXML>
            <emma:emma xmlns:emma="http://www.w3.org/2003/04/emma" version="1.0">
              <emma:interpretation id="{C900DB38-0E6A-46BF-BEE2-2240F12B806C}" emma:medium="tactile" emma:mode="ink">
                <msink:context xmlns:msink="http://schemas.microsoft.com/ink/2010/main" type="inkWord" rotatedBoundingBox="10687,4763 12463,4563 12554,5364 10777,5565"/>
              </emma:interpretation>
              <emma:one-of disjunction-type="recognition" id="oneOf0">
                <emma:interpretation id="interp0" emma:lang="en-US" emma:confidence="0">
                  <emma:literal>period</emma:literal>
                </emma:interpretation>
                <emma:interpretation id="interp1" emma:lang="en-US" emma:confidence="0">
                  <emma:literal>paned</emma:literal>
                </emma:interpretation>
                <emma:interpretation id="interp2" emma:lang="en-US" emma:confidence="0">
                  <emma:literal>Peied</emma:literal>
                </emma:interpretation>
                <emma:interpretation id="interp3" emma:lang="en-US" emma:confidence="0">
                  <emma:literal>pined</emma:literal>
                </emma:interpretation>
                <emma:interpretation id="interp4" emma:lang="en-US" emma:confidence="0">
                  <emma:literal>Paned</emma:literal>
                </emma:interpretation>
              </emma:one-of>
            </emma:emma>
          </inkml:annotationXML>
          <inkml:trace contextRef="#ctx0" brushRef="#br0">50 618 73,'-13'-13'32,"8"8"2,5 10-14,-8-14-4,16 13-1,-16-8-4,12 13-2,-8-14-2,8 14-1,-8-5-2,4 14-1,0-1-1,0 9 0,-5 0-1,1 5-1,0 4 1,4 0-1,-4-9 0,4 0 1,0-9-1,0-4 1,-5-4-1,5-5 1,0-4 0,5-4 0,-10-5 0,10-4 0,-5-13 0,4-9 0,-4-4 0,4-9-1,5-4 1,-1 0-1,1-5 0,4 9 0,0 0 0,4 14 0,1 3 0,4 9-1,-5 5 1,5 13 0,-5 8 0,4 13 0,-8 14 0,0 4 1,0 4 0,-4 0-1,-5 4 1,-4-3 0,-4-6-1,-5-3 0,-4-14-1,-8-12-3,3 3-2,-7-21-5,12 5-15,-5-10-14,1 1 0,9-1 1,3 1 0</inkml:trace>
          <inkml:trace contextRef="#ctx0" brushRef="#br0" timeOffset="547">435 713 69,'13'18'32,"-4"-14"0,-1 1 1,-8 3-21,10-21-7,3 0 0,0-9-1,8 1-1,-4-14 0,5 0-1,-9-4 1,0 4-1,-5 5 1,-12 12-1,-9 9 1,-4 14 0,-9 17 0,0 4 0,0 8-2,0 6 0,13-1 0,4 0-1,13-4-2,5-18-3,22 5-5,-9-22-9,12-9-15,5 1-3,-5-10 0,-3 1 1</inkml:trace>
          <inkml:trace contextRef="#ctx0" brushRef="#br0" timeOffset="860">700 705 56,'17'0'30,"-13"-22"0,14 0 0,3 0-20,-8-12-3,9 8-1,-5-1-5,4 10-1,-2 8-1,-6 9-2,-1 13 0,-3 5 0,4 8 0,-9 0 1,9 9 0,-8-9-1,3 0 2,-4-4 2,1 0-2,-5-14-7,0-8-11,8 9-8,-16-26 0</inkml:trace>
          <inkml:trace contextRef="#ctx0" brushRef="#br0" timeOffset="1125">1042 265 65,'0'13'29,"-9"-4"-3,13 13-6,-4-5-35,0-8-11,18 8-1,-5-8-2</inkml:trace>
          <inkml:trace contextRef="#ctx0" brushRef="#br0" timeOffset="1250">1197 635 67,'-8'26'32,"3"0"0,1-13 0,4-8-19,13-5-5,0-9-3,4-4-2,6-13-1,-2 4 0,1-13 0,-1 0 0,-12 1 0,-1 8 0,-12-1 1,-9 14-1,-4 5 0,-5 8 0,-3 13-2,2 0-1,6 13-5,0-13-6,17 13-13,13-9-11,4-8 0,14 0 1</inkml:trace>
          <inkml:trace contextRef="#ctx0" brushRef="#br0" timeOffset="1516">1548 478 63,'-21'-4'34,"3"13"0,-12-5 1,0 5-18,9 17-5,-2-9-5,14 9-2,1-4-3,12 0-1,9 0 0,10-9 0,-2-4 0,5-14 0,0-8 0,4-13 0,0-18 0,0-8 1,-3-13-1,-5-9 1,-1-13 0,-4 9 1,-4 4 2,-4 17-1,-9 9 0,0 22 0,-9 22 1,-4 34-1,-8 18-2,-1 22-2,5 12 0,-5 10 0,9 4 0,4-1 0,5-12 0,8-9 0,5-13 0,-1-13 0,6-13-2,-1-31-13,4-4-27,1-22 0,-1-4 0,-4-13 1</inkml:trace>
        </inkml:traceGroup>
        <inkml:traceGroup>
          <inkml:annotationXML>
            <emma:emma xmlns:emma="http://www.w3.org/2003/04/emma" version="1.0">
              <emma:interpretation id="{92DDC6D1-5F95-4D82-AE5F-747DA9D46023}" emma:medium="tactile" emma:mode="ink">
                <msink:context xmlns:msink="http://schemas.microsoft.com/ink/2010/main" type="inkWord" rotatedBoundingBox="12970,4846 13249,4815 13274,5039 12995,5070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E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•A</emma:literal>
                </emma:interpretation>
              </emma:one-of>
            </emma:emma>
          </inkml:annotationXML>
          <inkml:trace contextRef="#ctx0" brushRef="#br0" timeOffset="2203">2227 300 61,'-9'0'34,"9"8"0,-4-8 0,4-4-11,9 8-15,-5-8-3,17 4-2,1-4-2,4-5-2,9 9-5,-5-13-13,0 0-15,9 13 0,-17-9-1</inkml:trace>
          <inkml:trace contextRef="#ctx0" brushRef="#br0" timeOffset="2391">2248 479 95,'-17'13'34,"22"-4"0,-1-5-2,13-4-33,9-4-9,22-14-22,8 14-1,0-14-1,9 1 0</inkml:trace>
        </inkml:traceGroup>
        <inkml:traceGroup>
          <inkml:annotationXML>
            <emma:emma xmlns:emma="http://www.w3.org/2003/04/emma" version="1.0">
              <emma:interpretation id="{5709F3E9-4E5E-4BC8-8F15-9A06983430AF}" emma:medium="tactile" emma:mode="ink">
                <msink:context xmlns:msink="http://schemas.microsoft.com/ink/2010/main" type="inkWord" rotatedBoundingBox="13748,4393 15802,4161 15926,5259 13872,5491"/>
              </emma:interpretation>
              <emma:one-of disjunction-type="recognition" id="oneOf2">
                <emma:interpretation id="interp10" emma:lang="en-US" emma:confidence="0">
                  <emma:literal>apt)</emma:literal>
                </emma:interpretation>
                <emma:interpretation id="interp11" emma:lang="en-US" emma:confidence="0">
                  <emma:literal>ape-I)</emma:literal>
                </emma:interpretation>
                <emma:interpretation id="interp12" emma:lang="en-US" emma:confidence="0">
                  <emma:literal>2p~d)</emma:literal>
                </emma:interpretation>
                <emma:interpretation id="interp13" emma:lang="en-US" emma:confidence="0">
                  <emma:literal>Zp~d)</emma:literal>
                </emma:interpretation>
                <emma:interpretation id="interp14" emma:lang="en-US" emma:confidence="0">
                  <emma:literal>2p^~d)</emma:literal>
                </emma:interpretation>
              </emma:one-of>
            </emma:emma>
          </inkml:annotationXML>
          <inkml:trace contextRef="#ctx0" brushRef="#br0" timeOffset="4407">3067 117 68,'-9'-17'32,"14"8"1,-1-13 1,0 1-24,23 12-2,-6-13-1,14 18-2,-9-9-1,9 17 0,-5 9-1,-8 13 0,-13 0-1,-9 18 0,-18-1 1,-4 10-2,-12-1 2,-1-4-1,0-5 0,5-8-1,8 0 0,5-5 0,12-4-2,14-13-1,22 5-3,-5-18-5,21 13-11,-3-13-16,4-9 0,4-4-1</inkml:trace>
          <inkml:trace contextRef="#ctx0" brushRef="#br0" timeOffset="4782">3705 226 85,'0'0'36,"5"9"1,-10 8-1,-3-4-24,8 22-5,-9-5-1,9 18-2,-4-4-1,4 4 0,0-5-2,0-4 1,0-8-1,0-5 1,0-9-1,0-4 1,0-13-1,0-13 0,0-9-1,0-4 1,4-17 0,-4-1-2,9-4 2,-1 1-2,1-6 1,0 6-1,4 12 1,0 0-1,0 13 1,4 5 0,1 4 0,3 13 0,-3 4 1,-5 14 0,-5 3 0,1 10 0,-9-1 0,0 5-1,-9-5-1,-4-4-1,0-4-5,-8-17-5,12-5-21,0-18-6,5-8-1,4-9 1</inkml:trace>
          <inkml:trace contextRef="#ctx0" brushRef="#br0" timeOffset="5235">4061-152 68,'22'-5'32,"-13"-8"2,8 13-1,-4 5-18,-13-10-6,9 14-1,-9-5-2,0 14-1,-9-5 0,1 8-1,-5 1 0,0 4-1,0 0-1,-1 1 0,10-1 0,0 0-2,4-5 0,8-8-1,14 5-5,-4-22-11,16-1-20,5 5-1,-8-13 0,-1 4 0</inkml:trace>
          <inkml:trace contextRef="#ctx0" brushRef="#br0" timeOffset="5500">4287 243 65,'-4'9'32,"13"-5"0,-1-8 0,18-9-15,0 0-19,9 4-14,13 1-14,-13-18-1,17 8-1</inkml:trace>
          <inkml:trace contextRef="#ctx0" brushRef="#br0" timeOffset="5672">4795 56 104,'-13'31'37,"0"8"1,-4 4 0,4 1-32,4 8-3,5-4-4,-5-13-5,18 4-21,-9-13-10,-4-13-1,-1-4 1</inkml:trace>
          <inkml:trace contextRef="#ctx0" brushRef="#br0" timeOffset="5922">3788-261 80,'-35'30'34,"-8"1"3,-1 17-1,5 17-24,-8-4-3,12 21-2,0-3-1,13 12-3,14-8 0,12-1-4,26 1-5,5-22-10,26-13-21,17-9-1,5-18 0,3-16 1</inkml:trace>
          <inkml:trace contextRef="#ctx0" brushRef="#br0" timeOffset="6188">4921-291 77,'18'17'36,"3"18"0,1 8 1,4 18-26,5 22-1,-10-1-1,10 18-3,-14 0-2,-4 0-3,-9 0-5,-17-17-21,-8-13-12,-10-5-1,-12-26 0,-5-9 0</inkml:trace>
        </inkml:traceGroup>
      </inkml:traceGroup>
    </inkml:traceGroup>
    <inkml:traceGroup>
      <inkml:annotationXML>
        <emma:emma xmlns:emma="http://www.w3.org/2003/04/emma" version="1.0">
          <emma:interpretation id="{63C9D00B-40FA-48E9-AD81-296E16032A01}" emma:medium="tactile" emma:mode="ink">
            <msink:context xmlns:msink="http://schemas.microsoft.com/ink/2010/main" type="paragraph" rotatedBoundingBox="11171,5862 13160,5571 13229,6047 11241,6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C1487F-4D75-4B2D-A877-7E83FC6B021D}" emma:medium="tactile" emma:mode="ink">
              <msink:context xmlns:msink="http://schemas.microsoft.com/ink/2010/main" type="line" rotatedBoundingBox="11171,5862 13160,5571 13229,6047 11241,6337"/>
            </emma:interpretation>
          </emma:emma>
        </inkml:annotationXML>
        <inkml:traceGroup>
          <inkml:annotationXML>
            <emma:emma xmlns:emma="http://www.w3.org/2003/04/emma" version="1.0">
              <emma:interpretation id="{8EBF517E-4903-4C52-965B-A69B4A868D5C}" emma:medium="tactile" emma:mode="ink">
                <msink:context xmlns:msink="http://schemas.microsoft.com/ink/2010/main" type="inkWord" rotatedBoundingBox="12224,5708 13160,5571 13229,6047 12293,6183"/>
              </emma:interpretation>
              <emma:one-of disjunction-type="recognition" id="oneOf3">
                <emma:interpretation id="interp15" emma:lang="en-US" emma:confidence="0">
                  <emma:literal>=48</emma:literal>
                </emma:interpretation>
                <emma:interpretation id="interp16" emma:lang="en-US" emma:confidence="1">
                  <emma:literal>= 48</emma:literal>
                </emma:interpretation>
                <emma:interpretation id="interp17" emma:lang="en-US" emma:confidence="0">
                  <emma:literal>--48</emma:literal>
                </emma:interpretation>
                <emma:interpretation id="interp18" emma:lang="en-US" emma:confidence="0">
                  <emma:literal>€48</emma:literal>
                </emma:interpretation>
                <emma:interpretation id="interp19" emma:lang="en-US" emma:confidence="0">
                  <emma:literal>¥48</emma:literal>
                </emma:interpretation>
              </emma:one-of>
            </emma:emma>
          </inkml:annotationXML>
          <inkml:trace contextRef="#ctx0" brushRef="#br0" timeOffset="8000">1568 1139 53,'-4'-5'31,"8"5"1,-8 0 1,-1-4-17,10 8-2,-14-4-3,13 13-1,-17-4-1,13 13-2,-13-4-2,9 4-1,-5-5-1,1 10-1,-1-6 0,4 1-1,1-8-1,4-1 1,-4-4-1,4-1 0,4 1 0,0-5 0,10-4 0,-1 0-1,0-4 1,8 0 1,1-1-1,4-3 0,0 3 0,5-4 1,-5 5-1,0 0 0,0-1 0,-4 1-1,-5 4-1,0-5-3,1 10-4,-10-14-6,10 13-17,-5-8-6,-9 4 0,5-4 1</inkml:trace>
          <inkml:trace contextRef="#ctx0" brushRef="#br0" timeOffset="8438">1846 1108 71,'-4'-9'37,"-1"13"-1,-3 1 2,-10-5-20,10 22-5,-10 0-3,5 13-4,-4 0-1,4 5-2,-5 3 0,1 1-1,8 0 0,5-13-2,0 0 0,4-14-3,8 1-1,-3-18-6,16 0-20,1-18-9,-4 1-1,8-10 2</inkml:trace>
          <inkml:trace contextRef="#ctx0" brushRef="#br0" timeOffset="8735">2237 1073 84,'-4'0'33,"-9"0"2,0 0-8,-5 13-15,-3-9-3,8 9-2,-9-8-3,13 4 0,1-1-1,3 1 0,1 0-1,4 0 0,0 8-1,4 1 0,1-1 0,3 5 0,1 0 0,8 5 0,1-5 0,3 4-1,6-8 1,-1-1-1,-5 5 1,1-4 0,-5-1 0,-4 1 0,-8-1 1,-5 1-1,-13-1 1,-5-3-1,-3-6 0,-5 1-1,0-9 0,-1-4 0,6-1-1,-1-12 0,13-1 0,1-4 0,12-4 0,5-5 0,4 5 0,4-14 1,5 5-1,4 5 1,0-1 0,4-4 0,-4 8 0,0 1 1,1 0-1,-10 12 1,0-3 1,-8-1-1,-5 10-2,-4-6 0,-8 10-4,-14-5-8,5 9-26,-10 9-1,1-5 1,-4 10 0</inkml:trace>
          <inkml:trace contextRef="#ctx0" brushRef="#br0" timeOffset="6875">431 1458 63,'0'-5'32,"8"14"1,-3-13 0,-1 4-23,13 4-2,1-4 0,13 0-2,3-4-5,0-5-4,18 5-12,-3-5-17,-2-13-2,5 14 1,-14-10-1</inkml:trace>
          <inkml:trace contextRef="#ctx0" brushRef="#br0" timeOffset="7078">617 1549 76,'13'9'30,"0"-18"0,18-4-5,8 4-24,4 1-6,9 3-13,-4-12-12,12 13 1,-17-9-2</inkml:trace>
        </inkml:traceGroup>
      </inkml:traceGroup>
    </inkml:traceGroup>
    <inkml:traceGroup>
      <inkml:annotationXML>
        <emma:emma xmlns:emma="http://www.w3.org/2003/04/emma" version="1.0">
          <emma:interpretation id="{9E7B9A95-64A9-4942-AE7A-9B6BCE3078CE}" emma:medium="tactile" emma:mode="ink">
            <msink:context xmlns:msink="http://schemas.microsoft.com/ink/2010/main" type="paragraph" rotatedBoundingBox="10943,6532 12066,6458 12102,7006 10979,7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35B6E8-081E-4882-B8B4-E0EF1B24B3D0}" emma:medium="tactile" emma:mode="ink">
              <msink:context xmlns:msink="http://schemas.microsoft.com/ink/2010/main" type="line" rotatedBoundingBox="10943,6532 12066,6458 12102,7006 10979,7080"/>
            </emma:interpretation>
          </emma:emma>
        </inkml:annotationXML>
        <inkml:traceGroup>
          <inkml:annotationXML>
            <emma:emma xmlns:emma="http://www.w3.org/2003/04/emma" version="1.0">
              <emma:interpretation id="{9544A006-59CB-46EB-A975-80108F808652}" emma:medium="tactile" emma:mode="ink">
                <msink:context xmlns:msink="http://schemas.microsoft.com/ink/2010/main" type="inkWord" rotatedBoundingBox="10943,6532 12066,6458 12102,7006 10979,7080">
                  <msink:destinationLink direction="with" ref="{21BC4869-DF20-43C7-9E8C-4E7000958048}"/>
                  <msink:destinationLink direction="with" ref="{7ED343A5-8438-4C3B-8628-775E292BB79A}"/>
                </msink:context>
              </emma:interpretation>
              <emma:one-of disjunction-type="recognition" id="oneOf4">
                <emma:interpretation id="interp20" emma:lang="en-US" emma:confidence="0">
                  <emma:literal>Its</emma:literal>
                </emma:interpretation>
                <emma:interpretation id="interp21" emma:lang="en-US" emma:confidence="0">
                  <emma:literal>It</emma:literal>
                </emma:interpretation>
                <emma:interpretation id="interp22" emma:lang="en-US" emma:confidence="0">
                  <emma:literal>Keg</emma:literal>
                </emma:interpretation>
                <emma:interpretation id="interp23" emma:lang="en-US" emma:confidence="0">
                  <emma:literal>Kats</emma:literal>
                </emma:interpretation>
                <emma:interpretation id="interp24" emma:lang="en-US" emma:confidence="0">
                  <emma:literal>is,</emma:literal>
                </emma:interpretation>
              </emma:one-of>
            </emma:emma>
          </inkml:annotationXML>
          <inkml:trace contextRef="#ctx0" brushRef="#br0" timeOffset="-12687">207 2389 55,'0'-9'17,"0"9"3,0-13-2,0 4-3,4-8-3,-8-9-2,12 0-2,-12-9 0,8 0-1,-4-4-1,0 4-1,-4-4-1,8 9 0,-8-1-3,0 5-3,8 13-7,-8 0-13,4-4-11,8 17 0,-4-9 0</inkml:trace>
          <inkml:trace contextRef="#ctx0" brushRef="#br0" timeOffset="-2281">351 2269 73,'0'8'31,"-13"-8"-9,9 0-3,4 5-2,-9-14-4,14 13-2,-10-8-2,18 13 0,-8-9-3,12 8 0,-4-8-1,13 9 0,0-5-2,13 1 0,5-14 0,8 5-1,4-5 0,13 0-1,1-4 1,3 5-1,-3-6 0,-1 6 0,-8 3 0,-5 1-1,-8 4 1,-13-4-1,-1-1 0,-8 1 1,-4 0-1,-5 4 0,-8-5 1,0 5-1,-1 0 1,-3 0-1,-1 0 1,-4 0-1,0 0-1,0 0 1,0 0-2,-4-4-1,8 8-3,-8-12-4,8 16-12,-4-12-18,-4 0 0,4 4 1,-9-9 1</inkml:trace>
          <inkml:trace contextRef="#ctx0" brushRef="#br0" timeOffset="-1734">1171 2055 83,'-17'9'37,"-5"-9"1,5 4-1,8 9-23,-4-17-5,17 13-2,-4-5-3,18 0-2,-1 5-1,9 0 0,4-1 1,1 6-1,-1-6 0,0 5 1,-8-4 0,-5 8-1,-12-3 1,-10 3 0,-8 0 0,-8 5 0,-5-4-2,-5-1 0,-3 0-2,-5-8-3,13 13-6,-13-18-24,17 1-5,5-1 0,4-4 0</inkml:trace>
          <inkml:trace contextRef="#ctx0" brushRef="#br0" timeOffset="-1218">590 2155 65,'9'5'30,"-14"-14"2,5 9-10,9 4-6,-18-8-3,14 13 0,-23-5-3,5 13-1,-17 1 0,0 8-3,-18 0 0,4 5-3,-8-1 0,9-4-1,8 0-1,5-4 0,17-4 0,26-1-1,13-8-1,17-1-2,18 6-5,-4-10-14,8 5-16,8-1-1,-12-3 0,-9 3 0</inkml:trace>
        </inkml:traceGroup>
      </inkml:traceGroup>
    </inkml:traceGroup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12.046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38033AB0-5598-43C8-9D3E-3897ABBF3161}" emma:medium="tactile" emma:mode="ink">
          <msink:context xmlns:msink="http://schemas.microsoft.com/ink/2010/main" type="writingRegion" rotatedBoundingBox="12091,6310 12099,6310 12099,6424 12091,6424"/>
        </emma:interpretation>
      </emma:emma>
    </inkml:annotationXML>
    <inkml:traceGroup>
      <inkml:annotationXML>
        <emma:emma xmlns:emma="http://www.w3.org/2003/04/emma" version="1.0">
          <emma:interpretation id="{BD208DF0-2170-4A50-AA52-F781E95DA390}" emma:medium="tactile" emma:mode="ink">
            <msink:context xmlns:msink="http://schemas.microsoft.com/ink/2010/main" type="paragraph" rotatedBoundingBox="12091,6310 12099,6310 12099,6424 12091,6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4F9EDE-A734-4CE4-8BF7-A2F3ECEA7534}" emma:medium="tactile" emma:mode="ink">
              <msink:context xmlns:msink="http://schemas.microsoft.com/ink/2010/main" type="line" rotatedBoundingBox="12091,6310 12099,6310 12099,6424 12091,6424"/>
            </emma:interpretation>
          </emma:emma>
        </inkml:annotationXML>
        <inkml:traceGroup>
          <inkml:annotationXML>
            <emma:emma xmlns:emma="http://www.w3.org/2003/04/emma" version="1.0">
              <emma:interpretation id="{40027760-2CFD-4BDD-80D2-D938565B0293}" emma:medium="tactile" emma:mode="ink">
                <msink:context xmlns:msink="http://schemas.microsoft.com/ink/2010/main" type="inkWord" rotatedBoundingBox="12091,6310 12099,6310 12099,6424 12091,6424">
                  <msink:destinationLink direction="with" ref="{21BC4869-DF20-43C7-9E8C-4E7000958048}"/>
                </msink:context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|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0 114 66,'8'-13'24,"-16"-8"-6,12-4-14,-4 4-9,-4-5-16,12 18-2</inkml:trace>
        </inkml:traceGroup>
      </inkml:traceGroup>
    </inkml:traceGroup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6:05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25 233 83,'-8'-9'37,"-1"1"2,5-1-1,4 9-15,-5-13-12,23 13-3,-10-9 0,14 9-3,-5 5-2,9 8-3,-3 4 0,12 18 0,-14 4 0,5 4 0,0 5 0,5-1 0,-1-8 0,-4 0 0,-3-4 0,-2-13 0,-3-9 0,-1-9 0,-4-8 0,4-18 0,-4-17 0,0-17 0,5-9 0,-5-9 0,4-4 0,-4 9 0,0 3 0,-4 14 0,-1 18 0,-8 8 0,19 26-35,-11 8-10,5 5 1,4 0 0</inkml:trace>
  <inkml:trace contextRef="#ctx0" brushRef="#br0" timeOffset="438">904 480 98,'-8'0'37,"3"0"1,1-4-1,0-9-27,21 8-4,0-3-2,5 3 0,4 1-2,1 4 1,-5 0-1,-5 13 0,-8 0 0,-1 9 0,-8-1 0,-8 10 0,-10-1 0,-3 5-1,-5-5 0,-6-4-1,6-4 0,5-5 0,3-4 0,10-9 0,12-4 0,13 5 0,9-5 0,0 4-1,6 1 2,2 8-1,-8 4 0,-4 5 0,-5 4 0,-12-5 0,-5 10 0,-9-5 0,-4-9 0,-13 0 0,0-4 0,-10-13-2,15 9-19,-10-13-20,10-5-1,3-8 0,14-9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9:22.7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62 0 7,'0'0'26,"0"0"1,0 0-2,0 0-8,-6 20-2,6-20-2,-4 17-2,4-17-1,-3 24-1,3-24-1,-4 38-1,-1-18-1,6 11-1,-6 3 0,7 6-1,-8 0 0,3 8-1,-5-2 0,6 7 0,-1-1 0,-1 3-1,0-2 0,1 6-1,1-1 0,2 1 1,-2 2-1,4-1 0,-4-1 0,0 3 0,2-3 0,0 0 1,0-4-1,2 4 0,-2-4 0,2 0-1,-2 2 2,2 0-1,-1-2 0,3 0 0,-2-2 0,2 0 0,-3-1 0,3 1 0,2-5-1,-1-1 1,1 3-1,-1 0 1,1-3-1,-1 3 1,1-1-1,-1 5 1,-3-1-1,2 0 1,-2-1-1,1-1 1,-1-1-1,0 3 1,2-2 0,0-1-1,-3-2 1,3-3-1,0 1 1,-2 0-1,-1 2 1,-1-4-1,0 0 0,0 4 0,0-2 0,0 3 0,-1 3 0,2-3 1,-1 3-2,2 1 2,2 0-1,0-1 0,1-1 0,-1-1 0,3-1 0,-1 1 0,1-1 0,1-1 0,-3 0 0,2 3-1,-1 0 1,0 5 0,-1-3-1,1 2 1,-1-2-1,1 2 1,1 0 0,-1 0 1,1 2-1,-2 4 0,-1 7 0,0 2 1,-2 3-2,0 4 1,-2 4-1,-2 0 0,2 3 0,-2-1 0,0-3 0,2-1 0,0 2-1,2-2 2,0 0 0,0 2 0,-1-2 0,3 2 1,2 1-2,-3 3 2,3-1-1,-2 2 0,-3 1 0,3 1-1,-2-4 1,0 3-1,-2-5 1,-2 3-2,2-6 2,-2-1-1,0-4 2,4-3 0,-4-3-1,4-2 0,2-3 1,-2-3-1,-1-1 1,5-2 0,-4 0 0,1 0 0,1 2-1,-4-1-1,2-1 2,-2 0-2,4-2 1,-1 2-1,-1-2 1,2-1-1,0-1 2,1 4-1,-1 0 0,1 0 1,-3-1-1,2 1 1,1 0-1,-3 0 1,-2-2-1,4-5 1,-4-1-1,2-1 1,0 2-1,-1-4 0,-1-2 0,0-2 0,2-2 0,2 1 0,0-5 0,1 3-1,3-4 1,-5 0 0,3 1 1,1-1-1,-1 2 0,-1-4 0,-1 0 0,0 0 0,-1-2 0,-1-1 0,2-3 1,0 1-1,-1-2 0,-1 1 0,2-1 0,-4-4 0,2-2 0,1-3 0,-1-1 0,-2-16 0,4 22 0,-4-22 0,0 0 0,0 0 0,0 20-2,0-20 0,0 0-2,0 0-4,0 0-16,0 0-17,-24 0 1,5 0 0,-5-2-1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6:06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0 994 111,'26'-9'38,"0"0"0,5 5 0,3 0-32,10-1-10,-1-12-11,5 13-22,12-1-1,-3-3 0,-1-1-1</inkml:trace>
  <inkml:trace contextRef="#ctx0" brushRef="#br0" timeOffset="266">772 924 98,'-9'22'37,"14"8"0,-5 5 1,-9 0-29,18 8-3,-1 0 0,5 9-2,-4-13 0,8 5-1,-12-10 0,8 1-1,-9-9-1,5-8 1,-9-1 0,4-8-1,-4-5 1,0-13-2,-4-12 0,-5-5 0,5-18 0,-5-8 0,5-13 0,-1-4 0,10-5 0,-1 5 0,9-1 0,9 10 0,4 12 0,8 13 0,1 18 0,0 8 0,4 22 0,-4 9 0,-9 17 0,-5 4 0,-16 5 0,-10 4 0,-3 0 0,-14-9 0,-4-8 0,-4-13 0,3-14 0,-7-25-13,21-9-29,-5-4 0,10-9 0,3 0 0</inkml:trace>
  <inkml:trace contextRef="#ctx0" brushRef="#br0" timeOffset="688">1266 985 50,'48'4'36,"4"1"1,-4-10 1,-5-16-9,5 16-10,-18-21-5,9 9-4,-26-13-4,5 4-2,-14-5-1,-4 1-1,-13 4 0,-4 0-1,-9 13 0,-1 8-1,-3 14 0,4 4 1,4 18-2,5-1 1,8 9-1,5 4-1,17 5-3,0-18-8,22 1-24,4-1-3,4-13 0,-4-4 0</inkml:trace>
  <inkml:trace contextRef="#ctx0" brushRef="#br0" timeOffset="969">1808 955 93,'9'-5'37,"-5"-3"1,5-5-1,4 8-23,-4-21-8,12 9-2,1 0-3,4-5-6,9 13-10,-5 1-23,0 8 1,5 0-1,0 4 0</inkml:trace>
  <inkml:trace contextRef="#ctx0" brushRef="#br0" timeOffset="1125">2255 933 105,'-9'22'36,"1"8"0,-10-8-4,10 8-34,-5-13-19,4-4-15,13-8 0,-4-14-1</inkml:trace>
  <inkml:trace contextRef="#ctx0" brushRef="#br0" timeOffset="1282">2259 342 99,'-8'-4'33,"12"26"-3,-8-5-7,8 13-46,18 9-10,-1-8-1,18 8-1</inkml:trace>
  <inkml:trace contextRef="#ctx0" brushRef="#br0" timeOffset="1422">2632 790 78,'-13'17'36,"0"1"1,0-1 0,4-13-18,9 22-11,-4-13-2,13 13-2,-5-8-3,5 3 0,4-8 0,0-4-1,0-5 1,4-12-1,1-10 0,-1-3 0,0-10 1,1-3 0,-1 3 1,-4 5-1,0 5 1,-13-1 0,0 9 0,-4 8 0,-9 1-1,-5 4-1,-3 4 0,-1 1-2,0 3-1,1 1-2,-1 4-3,-4-13-10,21 5-20,1 3-1,0-8 2,12 0-1</inkml:trace>
  <inkml:trace contextRef="#ctx0" brushRef="#br0" timeOffset="1829">3265 712 95,'-13'-5'39,"-4"0"0,-5 5 1,-8 23-24,-5-15-8,9 14-1,-13 0-3,9 13-1,4-1-2,8 5 1,5-4-2,9-5 0,17-4 0,4-8 0,18-14 0,0-8 0,8-14 1,0-8-1,5-8 0,0-14 0,-5-17 0,1-9 0,-5-22 0,-9-13 0,0 1 0,-4 0 0,-4 8 0,-9 13 0,0 18 0,-13 25 0,-4 36 0,-9 34 0,-5 26 0,-3 17 0,-5 18 0,4 13 0,0 12 0,5-3 0,13 3 0,-1-11 0,14-5 0,-5-27-21,18-17-22,0-13 0,4-30 1,4-18 0</inkml:trace>
  <inkml:trace contextRef="#ctx0" brushRef="#br0" timeOffset="2250">3799 751 86,'-9'26'32,"0"22"-2,-17-18-3,4 9-30,9-13-8,18-9-5,-5-21 0,13-5 0,-9-25 2,5-10 3,0-21 5,-1-14 9,1-3 5,-13-1 7,8 14 2,-13 4 0,14 22-2,-18 12-1,13 27-1,-13 13-5,13 17-6,4 13-13,5 0-20,-1-5-3,18 1 1,-4-13-1</inkml:trace>
  <inkml:trace contextRef="#ctx0" brushRef="#br0" timeOffset="2532">4323 559 104,'-17'13'41,"-14"13"1,-8 0 0,5 26-26,-5-16-7,13 11-8,0 6-1,17-1 0,13 0 0,14-5 0,21-8 0,8-13 0,32-13-34,-6-13-9,10-13 1,-5-17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1:00.546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83 965 58,'4'-4'17,"-4"-14"-1,0 5-2,4 0-2,-8-13 0,8 9-2,-4-18-1,5 14 0,-10-14-1,10 5-1,-5-13 0,8 4-1,-8-4-2,5-1 0,-5-3-2,4-5 1,0 0-2,5 0 0,0 0-1,-1 4 2,2 1-2,-1 4 1,-9 4-4,-5-5-4,5 14-17,-9 4-10,-9-4 0,5 8 0</inkml:trace>
  <inkml:trace contextRef="#ctx0" brushRef="#br0" timeOffset="1313">608 95 61,'-4'13'29,"-18"-8"2,-4 3-15,-4 10-2,-13-1-4,-1 9-1,-13 0-3,1 8-1,-9-8 0,4 9-1,4-9-1,5 0-2,13-5 1,9-3-2,8-5 1,22-5-1,13 1 0,18-5 0,12 1 1,9-1 0,9 0-1,0 1 1,8-1 0,-8 0-1,-5 9-2,-11-8-3,-7 8-9,-16 0-17,-13-5-3,-1 1 0,-12-9-1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1:04.406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10 676 67,'0'0'32,"-4"-4"1,4 4 1,4 9-21,-8-5-3,8 13-1,-8-8-2,8 21-3,-4-4 1,0 9-1,0-5 1,4 9-3,-4-4 1,5 0-2,-10-9 1,5 0-1,0-13 0,-4 0 0,4-5 1,-4-12-1,-1-9-1,5-13 2,0-9-2,0-12 1,5-10-1,-5 1 0,4-5 0,0 5 0,5-1 0,0 14-1,4 4 1,4 9 0,0 8 0,5 9-1,4 4 2,0 14-1,-4 12 0,-5 5 1,0 8-1,-8 5 1,-5-1-1,-8 1 1,-5-4-2,-4-5 0,-4-9-3,0-17-2,4 4-3,-5-17-1,14 5 0,-9-10-1,17 10 0,-8-10 3,17 14 2,0-1 4,9 10 3,4 3 3,0-8 2,13 9 0,-9-13 2,18 4-1,-9-18-1,9 5 0,-14-17-2,1 4 0,-13-4 0,-1-1-2,-16 5 1,-10 5-1,-8 3 0,-8 14 0,-5 4-1,0 9 0,0 12 0,4 1-1,13 8 0,5 5 0,17-5-2,4-8-1,14 4-4,-1-17-5,13 4-17,-4-13-9,-8-5 0,-5-3 0</inkml:trace>
  <inkml:trace contextRef="#ctx0" brushRef="#br0" timeOffset="703">686 611 46,'5'-4'32,"8"8"-1,-5-13 1,14 1-9,-5 3-15,-8-3 0,13 12-1,-9 0-2,0 9-1,-9 5-1,5 8 1,-9 0-1,4 4 0,-4 1-3,4-14-4,-4 9-3,5-26-7,3-4-13,5-14-8,-8-12 0,4-9 0</inkml:trace>
  <inkml:trace contextRef="#ctx0" brushRef="#br0" timeOffset="922">973 299 69,'-9'-4'32,"5"17"0,-5 0 0,5-5-21,8 5-8,0 5-11,5 3-18,0-12-6,12 8-1,-8-8 1</inkml:trace>
  <inkml:trace contextRef="#ctx0" brushRef="#br0" timeOffset="1078">1111 637 86,'-8'22'35,"3"4"-1,-3-4 1,3-9-26,14 8-3,-5-12-3,14 0-1,-1-9 0,5-5-1,4-8 1,0-8 0,0-5 0,-5-5 0,-3-8 0,-1 4 0,-17 5 0,-4 8-1,-14 9 0,-8 13 0,-8 9-1,3 4-1,1 13-3,0-4-3,21 8-4,0-17-10,22-4-16,13-1-1,13-12 1</inkml:trace>
  <inkml:trace contextRef="#ctx0" brushRef="#br0" timeOffset="1375">1675 533 61,'-17'0'33,"-5"4"1,-8 1 2,-5-1-18,9 13-4,-4 1-4,12 3-4,-8 5-2,18 0-1,3 1-2,10-6 0,3-3-1,14-5 1,4-9-1,0-8 0,9-18 1,4-4 0,-5-22 0,1-8 0,0-18 0,-5-8 0,0-5 2,-4 0 1,-8 9 0,-5 13 1,-5 13 0,1 17 0,-9 14-4,-4 29-1,-5 18 0,0 18 0,-8 12 0,0 18 0,4 13 0,-5 4 0,1 4 0,4-4 0,9-4 0,-1-13 0,5-9 0,5-22 0,3-8 0,5-22 0,9 0-20,4-31-24,0-8 1,-4-4 0,-1-9 1</inkml:trace>
  <inkml:trace contextRef="#ctx0" brushRef="#br0" timeOffset="1969">2178 516 95,'0'0'36,"0"4"-1,0-8 1,0-1-29,13 5-4,4 0-4,-4-13-6,18 9-21,-5-5-8,-5 1 1,1 3-1</inkml:trace>
  <inkml:trace contextRef="#ctx0" brushRef="#br0" timeOffset="2109">2213 615 86,'-22'18'37,"5"3"-2,8-3 1,9-22-20,13 8-11,9-4-7,4-13-9,17 0-24,5 0-2,-1-5 2,1 1-2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1:07.593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5 502 77,'5'-13'36,"-5"4"1,-9-8-10,18 21-7,-22-13-5,21 9-3,-12-8-4,13-1-2,-1 0-1,10 1-2,-1-5 0,5 8-2,4 5 1,4 5-1,-4 8 0,0 13 0,-9 4-1,-4 9 0,-8 4 0,-14 4 0,-4 1 0,-9-1 0,-4-8 0,0-4 0,5-5 0,-1-12 0,9-1 0,4-4 0,9-4 0,13-9 0,5 4 0,8-4 0,4 4-3,9-12-3,9 16-6,-14-16-21,14 3-8,-3-3 0,-6 3 1</inkml:trace>
  <inkml:trace contextRef="#ctx0" brushRef="#br0" timeOffset="547">891 622 93,'0'-4'36,"0"8"1,0-4 0,-9 4-26,18 18-4,-9-5-2,4 14 0,-4 3-1,5 10 1,-5-5-1,0 13 0,-5-4-1,1-5-1,0-4 0,4-5-2,-5-8 0,5-5 0,-4-8 0,4-17 0,-4-9 0,-1-13 0,5-9 0,0-7 0,0-14 0,5-1 0,-1 1 0,5-1 0,4 5 0,4 9 0,5 8 0,-1 10 0,7 4 0,-2 12 0,0 5 0,0 8 0,-13 13 0,-5 1 0,-12 11 0,-5 1 0,-4 1 0,-13-1 0,-4 0 0,4-12 0,3-1-8,1-17-26,9-4-9,9-14 1,8-8 0,9-8 1</inkml:trace>
  <inkml:trace contextRef="#ctx0" brushRef="#br0" timeOffset="1047">1282 82 94,'-4'0'37,"-5"0"-1,9 4 2,9 1-27,-9-5-3,17 4-3,1-4-2,4 9-1,-1-9 1,5 8-1,0 1-1,0 0 1,-8-1-1,-5 10 0,-9-1 1,-8 5-1,-14-2 1,-3 2-1,-1 0 0,-4-1 0,4-8-2,1 0 1,12-4-1,0-4 0,18-1 0,0 0 1,8 1-1,0 3 0,1 1 1,3 0 1,-3 4-1,-5 4 1,-9 0 0,0 5 0,-12-5 0,3 5 0,-8-5 0,0-4-1,5 5-3,-10-18-6,18 13-16,-8-5-16,8-3 1,-5-1-1,5 0 1</inkml:trace>
  <inkml:trace contextRef="#ctx0" brushRef="#br0" timeOffset="1485">1530 665 106,'4'5'38,"5"-1"1,4-4-1,8 4-30,1-8-5,14-5-2,3 5-6,4-22-14,9 4-19,0-3 0,0-1-1,-4-4 0</inkml:trace>
  <inkml:trace contextRef="#ctx0" brushRef="#br0" timeOffset="1657">2112 354 102,'-4'31'39,"-5"3"0,0 10 0,1 3-29,3 10-3,-3-2-4,3 1 0,1 1-3,-5-14-3,9 0-6,-8-17-25,3-13-4,1-8-1,-5-18 0</inkml:trace>
  <inkml:trace contextRef="#ctx0" brushRef="#br0" timeOffset="1922">1096 0 92,'-56'26'38,"-1"13"0,-5 13 0,15 21-25,-10 4-5,14 15-1,4 12-3,13 4-1,13 4-1,17 0-3,22-3-2,13-18-7,31-10-17,8-16-12,10-26-1,7-21 1,9-31 0</inkml:trace>
  <inkml:trace contextRef="#ctx0" brushRef="#br0" timeOffset="2188">2408 47 92,'4'18'38,"1"12"0,3 13 0,14 18-26,-5-1-3,18 18-1,-13 9-2,8 4-1,-8-6-2,-5 6 0,-8-4 0,-5-5-3,-17-3 0,-4-15 0,-5-12 0,-4-9 0,0-13-3,-9-30-11,22-8-25,-4-23-2,13-12-1,-1-12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1:10.093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0 39 120,'17'0'41,"1"0"-1,3-5 0,5 1-37,0 0-9,-5-1-29,5-8-5,0 9 0,-9 0 0</inkml:trace>
  <inkml:trace contextRef="#ctx0" brushRef="#br0" timeOffset="141">78 202 112,'-13'13'38,"17"0"-3,1-21-16,12-5-50,21 4-6,5-8-1,9 4-1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1:13.484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0 1 62,'13'0'36,"-5"0"0,1 0 2,8 9-20,-12-18-4,16 14 1,-12-10-5,13 5-2,-1-4-2,5 8-1,0 1-1,9 3-1,-5 10-3,5 3 0,-4 15 0,0 3 0,-10 10 0,-8 7 0,-4 6 0,-13 3 0,-5-3 0,-8 3 0,-14-8 0,1-5 0,-10-8 0,1-13 0,-4-14 0,4-8 0,4-14 0,9-12 0,9-9 0,8-5 0,9-4 0,4 5 0,5 4 0,8 3 0,5 14 0,8 5 0,1 13 0,8 8 0,0 1 0,0 4 0,9 0 0,0-1 0,-5 1 0,-4 5 0,-8-5 0,-5 4 0,-9-5 0,-4 5 0,-4-3 0,-1-5 0,-3 3 0,-1-16 0,13-1-27,-8-17-17,4-13 0,-4-14 1,-5-4 0</inkml:trace>
  <inkml:trace contextRef="#ctx0" brushRef="#br0" timeOffset="562">828 106 108,'9'-8'40,"-5"8"1,1 4 0,-18 0-28,8 18-2,-8-5-10,0 5-1,0 5 0,5 4 0,-10-1 0,5-4 0,5 1 0,3-1 0,1-4 0,4-5 0,4-8 0,5 4 0,8-13 0,5 0 0,8 0 0,5-5 0,5-3 0,3-1 0,1 5 0,-1-1 0,-8 1 0,-5 8 0,-4-4 0,-9 0 0,1 5 0,-14-5 0,5 4 0,-14-13-18,5 9-26,-4-4 1,0-5 0,-1-4 1</inkml:trace>
  <inkml:trace contextRef="#ctx0" brushRef="#br0" timeOffset="922">1081 132 100,'-9'-4'39,"0"8"1,1 9 0,-10-4-25,18 27-3,-13-6-4,9 18-7,-9 5-1,9 8 0,-5 0 0,5 0 0,-1-4 0,1-5 0,4-12 0,0-9 0,4-10 0,-4-16 0,13 3-8,0-29-35,5-5 0,-1-14 0,9-8 1</inkml:trace>
  <inkml:trace contextRef="#ctx0" brushRef="#br0" timeOffset="1203">1606 45 97,'9'-5'39,"-14"1"0,-8 4 1,-4 17-19,-9-17-12,9 19-1,-9-11-6,4 10-2,0-1 0,5 5 0,4-1 0,9 7 0,4-2 0,8 4 0,5 0 0,5 6 0,8-1 0,4 4 0,0 5 0,1-1 0,-5-4 0,0 10 0,-13-6 0,-5 2 0,-8-11 0,-4 1 0,-13-9 0,-5-7 0,-4-11 0,0-12 0,-4-15 0,8-7 0,5-8 0,-1-10 0,10 0 0,8-8 0,8-1 0,10 5 0,3-5 0,5 6 0,0-6 0,5 5 0,-1 9 0,-4-1 0,-9 5 0,1 9 0,-10 4 0,-3 5 0,-5 12 0,-13-13-11,4 14-34,-13-5 1,-4 5 0,-4-5-1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1:03.109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148 8 61,'-17'-4'33,"12"4"0,-3-4 1,8-1-17,13 14-6,0-5-4,8 10-1,1-1-2,8 5 1,0-5-2,6 4 1,-10 1-1,4 9-1,-17-1 2,-4 4-2,-18-4 0,-8 10 0,-13-2 0,-10-2 0,-8 2-1,-4-12-4,9 9-14,3-13-21,1-14-2,13-8 1,9-9-1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49.796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35 61 47,'10'-22'17,"-10"5"0,4 4-3,-4 9-1,0-1-1,6 5 0,-1 5-1,9 21-1,-14 0 0,15 21 0,-11 10 0,11 34 0,-15 8-1,5 36-2,-10 17-1,5 21-2,0 9 0,0 22-1,0 13 0,0 8 0,-5 5 0,1 4-1,-2 0 1,2 0-1,-11-4 0,5-4 0,1-10 0,-1 1-1,0-13 0,5 0 0,1-13-1,-2-1 0,-3-16 1,4-5 0,-4-9-1,3-8 0,2-17 1,4-1-1,0-8 1,0-9-1,4 0 0,2 0 0,-2 0 0,6 0 0,-1-4 0,-3 4 0,3-13 0,1 0 0,0-13 0,-1-4 0,1-5 0,0-13 0,-5-3 0,5-1 0,-10 0 0,0-5 0,-6 1 0,6-5 0,-9 1 0,4-5 0,0 0 0,1-9 0,4-4 0,0-4 0,0-5 0,4 1 0,-4-1 0,5-4-3,5 9-2,-15-14-7,24 10-23,-14-10-6,0-3 0,0-10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56.875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10 7874 56,'-5'-4'21,"5"8"-2,0-4-2,0 0-1,5 0-3,-10-4-3,10 8-3,-10-13-1,5 5 0,0-9-2,0 0 0,0-9 1,0-4-1,0-8 1,0-5 0,-4-13-1,8-5 0,-8-12 0,8-5-1,-8-9 1,8-4-1,-8-13 0,8 5 1,-4-13-1,0-5 1,0-9-2,0-3 1,0-11 0,0-2-1,0-6 0,-4 1 0,4 0-1,4 6 1,-4 1-1,9 10 1,-9 5-1,8 0-1,-4-1 0,5 5 0,-5-9 0,0-5 0,1-3 0,-5-5 0,8-4 0,-3 0 0,-1 4 0,0 5 0,4 3 0,1 1 0,0 0 0,-5-5 0,-1 1 0,2-5 0,-1-5 0,0-8 0,-4 9 0,10 0 0,-2 9 0,0 3 0,1 14 0,-1-1 0,5 6 0,-4 9 0,3-2 0,1 1 0,-5 5 0,-3 3 0,4 5 0,-1 4 0,-3 8 0,-2 6 0,1 3 0,-4 1 0,0 0 0,5-1 0,-5 1 0,0 4 0,0 0 0,0 0 0,-5 8 0,1 5 0,4 8 0,-3 5 0,-2 13 0,1 0 0,0 0 0,4 9 0,-5-5 0,5 5 0,-4-1 0,4 1 0,0-5 0,4-4 0,-4 0 0,5-4 0,-5 4 0,0 4 0,0 0 0,4 1 0,-4 8 0,0 4 0,0 5 0,0-1 0,0 5 0,-4-4 0,4 4 0,0 0 0,4 9-9,-13-5-31,5 5-3,-1 4 0,-3 4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1:02.312"/>
    </inkml:context>
    <inkml:brush xml:id="br0">
      <inkml:brushProperty name="width" value="0.03528" units="cm"/>
      <inkml:brushProperty name="height" value="0.03528" units="cm"/>
      <inkml:brushProperty name="color" value="#009999"/>
      <inkml:brushProperty name="fitToCurve" value="1"/>
      <inkml:brushProperty name="ignorePressure" value="1"/>
    </inkml:brush>
  </inkml:definitions>
  <inkml:trace contextRef="#ctx0" brushRef="#br0">5 17 52,'5'10'26,"-18"-15"1,21 0-12,1 15-3,-5-10 0,18 13-1,-5-13-2,22 14 1,-8-14-1,21 8-2,-5-8 0,24 9-2,-6-9-1,13 4-1,0-4 0,13 5-1,-4-1 0,17-4 0,1 0-1,-1 0 1,0 0-1,4 5 0,-4-5 0,1 5 0,-9-1 0,-1 0 0,1-4 0,-1 5 0,5-5-1,5 0 1,-1-5-1,-4 5 1,4-4-1,0 0 1,-5-1-1,-7 5 1,0 0 0,-6 0-1,1 0 1,0 5 0,4-5-1,1 4 1,-1-4 0,4-4-1,1 4 1,-5 0-1,-5-5 0,6 0 1,-13 1-1,3-1 1,-8 5-1,4 0 0,0 0 1,0 0-1,0 0 1,1 5-1,-5-1 0,4-4 0,-5 0 1,-3 5-1,-5-5 0,0 0 0,0 0 0,-3 0 0,-2 0 0,1 0 1,0 0-1,-1 0 0,-3 0 0,-1 0 0,-8 0 0,4-5 0,-4 1 0,0-1 1,-9 1-1,0 0 0,0-1 0,-4-3 0,-5 2-1,-8 2 2,0 0-2,-9-1 1,-5 5-1,1 0-1,-5 0-1,-8-8-5,13 12-9,-18-8-22,5-6 0,-5 6-1,-4-9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6.92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-3212-2953 40,'0'0'29,"0"0"2,0 0-8,0 0-8,0 0 2,-17 20-5,0-16-1,17-4-4,-27 22-2,6-6-1,-4-5-1,1 6-1,-4-6 0,8 4 0,-4-4 0,7-2-1,17-9 0,-26 16 1,26-16-2,0 0 1,-9 17-1,9-17 1,0 0-1,22 26 1,-22-26 0,32 24 0,-10-10 0,4 3 0,-2-1 1,3 1-1,-1-1 0,-2 1 0,-2-4-1,-3-2 1,-19-11-1,22 14 0,-22-14-3,0 0-2,20 13-11,-20-13-21,0 0 1,0 0 0,0 0-2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4:33.50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62 48,'8'5'8,"-8"-5"-2,8 4 0,-4-4-1,3 3 0,5 1 0,-8 0 0,12-4 0,-9 4 0,9-4-1,-4 0 1,3 0-2,1 0 0,-5 0 0,1-4-2,-4 4 1,0 0-2,-1 0 1,-3 0-1,0 4 0,0-4 1,-4 0-1,4 0 1,4 0 0,4 0 0,-5 0-1,9 0 1,-8-4 0,7 4-1,-3 0 1,0-4 0,-1 4-1,-3 0 1,0 0-1,0-4 1,-1 4 0,-3 0-1,4 0 1,0 0-1,0-3 0,0 3 0,-5 0 1,9 0-1,-4 0 0,4 3 0,-5-3 0,9 0 0,-8 0 0,3 0 0,-3 0 1,-4 0-1,0 4 0,0-8 0,0 4 0,-4 0 1,4 0-1,-4 0 0,4 0 0,-1 0 0,1 0 0,0-3 0,4 3 0,-4 0 0,4 0 0,0 0 0,-5 0 0,5 0 0,-4 3 1,4-3-1,-4 0 0,0 0 0,0 0 0,-1 0 0,1 0 0,0-3 1,0 3-1,0 0 0,-4 0 0,4 0 0,0 0 0,0 0 0,0 0 0,0 0 0,-1 0 0,1 0 0,4 0 0,-4 0 0,0 0 0,0 0 0,0 3 0,3-6 0,-3 3 0,4 0 0,-4 0 0,4 0 0,-4 0 0,4 0 0,-1 0 0,-3 0 0,4 0 0,-4 0 0,0 0 0,0 0 0,3 0 0,-3 0 0,4 0 1,0 0-1,-4 0 0,4 0 0,-2 0 0,2 0 0,-4 0 0,0 0 0,4 0-1,-8 0 1,4 0 0,0 0 0,-1 0 0,1 0 1,-4 0-1,0 0 0,0 0 0,4 0 0,-4 0 0,0 0-1,0 0 1,4 0 0,0 0 0,0 0 0,0 0 0,0 0 0,0 0 0,3 3 0,-3-3 0,4 0 1,-4 0-1,0 0 0,4 0 0,-4 0 0,-1 0 0,5 0 0,-4 0 0,0 0 0,4 4 0,-4-8 0,7 4 0,-3 0 0,4-3 0,-4 3 0,0-4 0,-1 4 0,1 0 0,-4 0 0,0-5 0,-4 5 0,4 5 0,-4-5 0,4 0 0,-4 4 0,4-4 0,-1 0 0,1 3 0,0-3 0,0 4 0,0-4 0,0 0 0,0 0 0,-4 0 0,4 0 0,0 0 0,-4 0 0,4 0 0,-1 0 0,-3-4 1,8 4-1,0-3 0,0 3 0,0 0 0,-1-4 0,1 4 0,0-5 0,0 5 0,-4 0 0,0-4 0,-1 4 0,1-4 1,0 4-1,0 0 0,-4-3 0,8-1 0,-8 4 0,8-3 0,-8 3 0,7-4 0,-7 0 0,4 4 0,0 0 0,-4-4 0,4 4 0,0-4 0,0 4 0,-4 0 0,8 0 0,-4-4 0,0 4 0,3 0 0,-3-5 0,0 5 0,0 0-1,0 0 1,-4 0 0,4 0 0,-4 0 0,0 5 0,4-5 0,0 0 0,-1 0 0,1 0 1,4 0-1,0 0 0,-4 0-1,4 4 1,-1-4 0,1 0 0,0 0 0,-4 0 0,8 4 1,-9-4-1,5 0 0,-4 0 0,0 0 0,4 0 0,-4 0 0,0 0 0,3 0 0,-3 0 0,0 0 0,4 0 0,-4 0 0,4 4 0,-1-8 0,1 4 0,-4 0 0,8 0 0,-8 0 0,0 0 0,3 0 0,-3 0 0,4 0 0,-4 4 0,4-4 0,-4 0 0,7 0 0,-3 0 0,0 0 0,0 0 0,7 0 0,-7 0 0,4 0 0,-4 0 0,3 0 0,-3 0 0,0 0 0,-4-4 0,4 4 0,-5 4 0,1-8 0,0 4 0,0 0 0,0 0 0,4 0 0,-4 4 0,3-4 0,1 0 0,0 0 0,-4 4 0,4-4-1,0 4 1,-1-4 0,-3 3 1,8-3-1,-4 0 0,-1 0 0,1 4 0,4-8 0,-4 4 0,3 0 0,-3 0 0,-4 0 0,4 0 0,-4 0 0,0 0 0,0 0 0,-1 0 0,5 0 0,-4 0 0,8 0 0,-4-3 0,3 3 0,-3 0 0,0 0 0,0 0 0,-1-4 0,1 4 0,0 0 1,-4-4-1,4 4 0,0-4-1,-1 4 1,5-4 0,-4 4 1,0-4-2,-1 4 1,-3 0 0,4-5 0,-4 5 0,-4 0 0,4 0 0,-4 0 0,4 0 0,0 0 0,-4 0 0,4 0 0,3 0 0,-3 5 0,0-5 0,4 0 0,-4 0 0,0 4 0,3-4 0,-7 0 0,8 0 0,-8 0 0,4 0 0,0 4 0,4-4 0,-4 0 0,4 0 0,-1 0 1,1 0-1,0 0-1,-4 0 1,0 0 0,0 4 0,0-4 0,-1 0 0,-3 0 0,4 0 1,0 0-1,0 0 0,0 0 0,0 0 0,0 0 0,0 0 0,0-4 0,-4 4 0,0 0 0,0 0 0,0 0 0,3 0 0,-3 0 0,0 0 0,4 0 0,-4-4 0,4 4 0,-4 0 0,4 0 0,-4 0 0,4 0 0,-4 0 0,4 0 0,0 0 0,0 0 0,0 0 0,3 0 0,1 0 0,0 0 0,4 0 0,-5 0 0,5 0 0,0 0 0,-4 0 0,3 0 0,-3 0 0,-4 0 0,4 0 0,-4 0 0,2 0 0,-2 0 0,4 0 0,0 0 0,0 0 0,7-4 0,-7 8 0,8-4 0,-5 0 0,5 0 0,0 0 0,-1 4 0,1-4 0,-1 4 0,-3-4 0,0 0 0,-1 0 0,-3 0 0,0 0 0,0 0 0,-4 0 0,-1 0 0,1-4 0,0 4 0,4 0 0,0 0 0,0-4 0,3 4 0,-3 0 0,8 0 0,-9 0 0,1 0 0,0 0 0,0-4 0,-4 4 0,4 0 0,-5-5 0,5 5 0,0-4 0,0 4 0,0-2 0,3 2 1,-3-4-1,0 0 0,0 4-1,-1 0 1,-3 0 0,0-4 1,0 4-1,0 0-1,4 0 1,-4 0 0,0 0 0,3 0 0,1 0 0,-4 0 0,4-4 0,-4 8 0,4-8 0,-5 8 0,1-4 0,0 0 0,0 0 0,4 0 0,0 0 0,3 0 0,-3 0 0,0 0 0,0 4 0,0-4 0,-8 0 0,7 0 0,-7 0 0,4 0 0,-4 0 0,0 0 0,4 4 0,0-4 0,0 0 0,0 0 0,0 0 0,-4 4 0,4-4 0,-1 0 0,1 0 0,-4 0 0,0 0 0,0 0 0,4 0 0,-4 0 0,0 0 0,0 0 0,0 0 0,0 0 0,0 0 0,4 0 0,-4 0 0,0 0 0,0 0 0,4 0 0,-4 0 0,0 2 0,4-2 0,-4 0 0,0 0 0,4 0 0,-4 0 0,4 0 0,-4 0 0,0 0 0,0 0 0,0 4 0,0-4 0,0 0 0,4 0 0,-4 0 0,0 0 0,4 0 0,-4 0 0,3 0 0,-3 0 0,4 5 0,0-5 0,-4 0 0,0 0 0,0 0 0,0 0 0,0 0 0,0 4 0,0-4 0,0 0 0,4 4 0,-4 0 0,0-4 0,0 0 0,0 0 0,0 0 0,0 0 0,0 0 0,0 0 0,0 0 0,0 0 0,0 0 0,0 0 0,0 0 0,0 4 0,4-4 0,-4 0 0,4 0 0,-4 4 0,4-4 0,0 0 0,0 0 0,-4 0 1,3 0-1,1 0 0,0-4 0,0 4 0,-4 0 1,4-4-1,-4 4 0,0 0 0,4 0 0,-4 0 0,0 0 0,0-4 0,4 4 0,-4 0 0,0 0 0,0 0 0,4 0 0,0 0 0,-4 0 0,4 0 0,-4 0 0,3 0 0,-3 4 0,0-4 0,4 0 0,-4 0 0,4 0 0,-4 4-1,0 0-10,-8-4-16,12 7 0,-19-11-1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4:43.8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46,'0'0'7,"4"-4"-1,-1 4-1,-3 0 0,4 0 0,0 0 0,0 0-1,4 0 2,-4 0-1,0 0 0,0 0-1,-1 0 1,1 0-2,0 0 1,4 0-2,-4 4 1,0-4-1,0 0 0,4 0-1,-5 0 1,5 4-1,-4-4 1,0 0-1,0 0 1,0 0-1,0 0 1,-4 0-1,4 0 0,3 0 1,1 0-1,4-4 0,-4 4 0,3 0-1,-3 0 1,0 0 0,0 0-1,-1 0 0,-7 0 0,0 0 0,0 0 1,4 0-1,-4 0 0,0 4 0,4-4 0,0 0 0,4 0 1,-4 0-1,4 4 0,-1-4 1,-3 0-1,4 4 0,-4-4 0,4 0 0,-4 0 1,0 0-1,3 0 0,-3 0 0,4 0 0,0 0 0,0 3 0,-4-3 1,7 0-1,-3 0 0,0 0 0,0-3 0,-1 3 0,-3 0 0,4 0 0,0 0 0,-4 0 0,0 0 0,-4 0 0,4 3 0,-1-3 0,-3 0 0,4 0 0,0 0 0,-4 4 0,4-4 0,-4 0 0,0 0 0,4 0 0,0 0 0,-4 4 1,0-4-1,4 0 0,0 0 0,-4 0 0,0 0 0,0 0 0,0 0 1,0 0-1,4 0 0,-1 0 0,-3 0 0,8 0 0,0 0 0,-4-4 0,4 4 0,-1 0 0,-3 0 1,0 0-1,0 0 0,0 0 0,-4 0 0,4 0 0,-4-4 1,4 4-1,0-3 0,0 3 0,3 0 0,-3-4 0,4 0 0,-4 4-1,4 0 1,-4 0 1,0-4-1,-1 4 0,1 0 0,0 0 0,0 0 0,4 0 0,-4 0-1,4 0 1,-1 0 0,-3 0 0,4 4 0,-4-4 0,0 0 0,0 0 0,0 4 0,0-4 0,3 0 1,1 0-1,-4 4 0,8-4 0,-8 0 0,7 0 0,-3 0 0,4 0 0,-4 0 0,-1 3 0,1-3 0,-4 0 0,4 4 0,0-4 0,-1 0 0,1 0 0,0 0 0,-4 0 0,4 0 0,-4 0 0,-1 0 0,5 0 0,-8-4 0,8 4 0,-8 0 0,4-3 0,0 3 0,0 0 0,0 0 0,0 0 0,-1 0 0,1 0 0,0 0 0,0 0 0,0 0 0,0 0 0,-4 0 0,4 0 0,0 0 0,-4 0 0,11 0 0,-7 0 0,8 0 0,-4 0 0,3 0 0,1 0 0,0 0 0,-4 0 0,-1 0 0,-3 0 0,0 0 0,0 0 0,0 0 0,4 3 0,-8-3 0,4 0 0,0 4 0,3-4-1,-3 0 1,4 4 0,-4 1 0,0-5 0,0 0 0,0 0 0,-4 4 0,0-4 0,0 0 0,3 0 0,-3 0 0,4 0 0,0 0 0,-4 0 0,8-4 1,-4 4-2,0 0 2,0 0-2,0 0 1,0 0 0,-1 0 0,-3 0 0,8 0 0,-4 0 0,0 0 0,4 0 0,0-5 0,-1 5 1,1 0-1,4 0 0,-8-4 0,4 4 0,-1 0 0,-3 0 0,0 0 0,0-4 0,0 4 0,0 0 0,0 0 0,0-3 0,3 3 0,-3 3-1,0-3 1,0 0 0,4 0 0,-4 0 0,4 4 0,-5-4 0,1 0 0,0 0 0,4 0 0,-4 0 0,0 0 0,5 4 1,-6-4-1,5 0 0,-4 0 0,4 5 0,-4-5 0,4 0 0,-1 0 0,-3 0 0,4 0 0,0 0 0,4 0 0,-9 0 0,5 0 0,0 0 0,0 0 0,-4 0 0,-4 0 0,4 0 0,-4 0 0,7 0 0,-7 0 0,4 0 0,-4 0 0,4 0 0,4 0 0,-4 0 0,4-5 0,-4 5 0,-1-4 0,5 4 0,-4 0 0,0 0 0,0-4 0,0 4 0,0 0 0,-4 0 0,4 0 0,-4 0 0,7 4 0,-7-4 0,8 0 0,-8 0 0,8 0 0,-4 0 0,0 0 0,0 0 0,0 0 0,-1 0 0,1 0 0,-4 0 0,8 0 0,-8 0 0,8 0 0,-4 0 0,0 0 0,4 0 0,-5 4 0,1-4 0,0 0 0,4 0 0,-4 0 0,0 5 0,-4-5 0,4 0 0,0 0 0,-1 0 0,1 4 0,0-4 0,0 0 0,-4 4 0,4-4 0,-4 0 0,4 0 0,-4 4 0,4-4 0,-4 0 0,0 0 0,8 0 0,-4 0 0,-1 0 0,5 0 0,0 0 0,0 0 0,0 0 0,3 4 0,-3-4 0,0 0 0,0 0 0,-1 0 0,-3 0 0,4-4 0,0 4 0,4 0 0,-5 0 0,5 0 0,0-4 1,-4 4-1,-1 0 0,5 0 0,-4 0 0,0 0 0,-5 0 0,5 0 0,-4 0 0,0 0 0,4 0 0,-4 0 0,4 0 0,-5 0 0,5 4 0,0-4 0,0 0-1,0 0 1,-1 4 0,5-4 0,-4 0 0,0 4 0,-1-4 0,1 0 0,0 4 1,0-4-1,3 3-1,-3-3 1,8 0 1,-8 4-2,3-4 1,-3 4 1,4-4-2,-8 0 1,3 0 0,1 0 0,-4 0 0,4 0 1,0 0-1,-4 0 0,7 4 0,-3-4 0,0 0 0,0 0 0,-4 0 0,3 0 0,1 0 0,-4 0 0,0 0 0,0 0 0,0 0 0,0 0 0,0 0 0,3 0 0,-3 0 0,4 0 0,0 0 0,0 0 0,-5 4 0,1-4-1,0 0 1,-4 0 0,0 0 0,4 0 0,-4 0 0,4 4 0,4-4 0,-4 0 0,4 5 0,-1-1 0,5-4 0,-4 0 0,0 4 0,3-4 0,-3 3 1,0-3-1,-4 0 0,4 0 0,-5 0 0,5 0 0,-4 0 0,4 0 0,0 0 0,-1 0 0,-3 0 0,0 0 0,0 0 0,0 0 0,0 0 0,4 0 0,-4 0 0,-1 4 0,5-4 0,-8 0 0,8 4 0,-4-4 0,0 0 0,-4 0 0,4 0 0,-4-4 0,4 4 0,0 0 1,-4 0-1,3-4 0,1 4 0,0 0 0,0-3 0,0 3 0,0 0 0,0-4 0,0 4 0,0 0 0,-1-4 0,1 4 0,-4-5 0,0 5 0,4 0 0,-4-4 0,4 4 0,-4-4 0,0 0 1,4 4-1,-4 0 0,0-4 0,4 4 0,-4 0-6,0 4-23,-8-8 0,8 8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10-02-28T22:45:20.6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61,'4'4'15,"0"-4"0,0 0-2,8 0 0,-8-4-1,7 4-1,-7-4-2,12 4-1,-12-4-1,4 8 0,-4-4-1,7 4 0,-7-4-1,8 4-1,-1-4 0,9 0 0,-4 0-1,3 0-1,-7 0 0,7 0 0,-7 0-1,3 0 1,-7 4-1,0-4 0,-4 0 0,0 8-1,0-8 1,4 0 0,-1 3 0,5-3 0,0 0 0,3 0 0,-3-3-1,4 3 1,-1-4 0,-3 0-1,0 4 1,-5 0-1,1-4 1,-4 8-1,0-4 1,4 0-1,-1 4 0,-3-4 1,8 4-1,-4-4 0,4 0 0,-5 0 1,1 0-1,0 0 0,-4 0 0,4 0 0,-4 0 0,-4 0 0,3 0 0,-3 0 1,0 0-1,4 0 0,-4 0 0,4 0 0,0 0 0,0 0 0,0 0 0,0 0 0,0 0 1,0 0-1,-1 0 0,1 0 0,0 0 0,0 0 0,0 3 0,0-3 0,0 0 0,0 0 0,0 0 0,0 4 0,-1-4 0,1 0 0,0 0 0,0 0 0,4 0 0,-8 0 0,8 0 0,-8 0 0,4 4 0,0-4 0,-4 4 0,3-4 0,1 0 0,-4 4 0,4-4 1,0 0-1,0 0 0,4 0 0,-4 0 0,0 0 0,-1 0 0,1 0 0,0 0 0,0 0 0,-4 0 0,0 0 0,0 0 0,0 0 0,4 0 0,-4 4 0,4-4 0,-4 0 0,0 0 0,4 4 0,-4-4 0,4 0 0,-4 0 0,0 0 0,4 0 0,-4 0 0,0 0 0,4 4 0,-4-4 0,3 0 0,-3 4 0,4-4 0,0 0 0,-4 0 0,4 0 0,0 3 0,0-3 0,-4 0 0,4 0 0,-4 0 1,4 4-1,0-4 0,-4 0 0,0 0 0,0 0 0,0 0 0,4 0 0,-4 0 0,0 0 0,0 0 0,3 0 0,-3 4 0,4-4 0,-4 0 0,0 4 0,4-4 0,0 0 0,-4 0 0,0 0 0,4 0 0,-4 0 0,0 4 0,4-4 0,-4 0 0,0 0 0,0 0 0,0 0 0,0 0 0,0 0 0,0 0 0,0 0 0,0 4 0,4-4 0,-4 0 0,0 0 0,4 0 0,-4 0 0,0 0 0,0 0 0,0 0 0,0 0 0,0 0 0,4 0 0,-4 0 0,0 0 0,0 0 0,0 0 0,0 0 0,0 0 0,3 0 0,-3 0 0,0 4 0,4-4 0,-4 0 0,4 0 0,0 0 0,-4 0 0,4 0 0,-4 0 0,4 0 0,-4 4 0,4-4 0,0 0 0,-4 0 0,4 0 0,0 0 0,-4 0 0,3 0 0,-3 0 0,4 0 0,-4 0 0,0 0 0,0 0 0,4 0 1,0 0-1,-4 4 0,4-4 0,-4 0 0,4 0 0,-4 0 0,4 0 0,-4 0 0,0 0 0,4 0 0,-4 0 0,4 0 0,-1 0 0,5-4 0,-4 4 0,4 0 0,0-4 0,3 4 0,-3-4 0,0 4 0,-4 0 0,0 0 0,4 0 0,-4 0 0,-1 0 0,1 0 0,4 0 0,-4 0 0,0 0 0,0 0 0,0 0 0,0-4 0,-1 4 0,-3 0 0,4 0 0,-4 0 0,4 0 0,-4 0 0,4 0 0,4 0 0,-4 0 0,4-4 0,-1 4 0,1 0 0,0-4 0,0 4 0,-4-4 0,0 4 0,0 0 0,-1 0 0,-3 0 0,4 0 0,0 0 0,-4 0 0,4 0 0,0 4-1,-4-4 1,4 0 0,-4 4 0,4-4 0,-4 4 0,0-4 0,4 4 0,-4-4 0,0 4 0,4-4 0,-4 0 0,0 4 0,3-4 1,-3 0-1,4 0 0,-4 0 0,4 4 0,-4-4 0,4 0-1,0 0 1,-4 0 0,4 4 0,0-4 1,0 0-1,0 3 0,0-3 0,-1 0 0,5 0 0,-4 0 0,4 0 0,0 0 0,-4 0 0,3 0 0,-3 0 0,0 0 0,0 0 0,-4 0 0,4 0 0,0 0 0,0 0 0,0 0 0,0 0 0,3 0-1,1 0 1,-4 4 0,4-4 0,-4 4 0,0-4 0,3 0 0,1 4 0,-4-4 0,4 4 0,0-4 1,0 0-1,-1 0 0,1 4 0,0-4 0,0 4 0,-1-4 0,5 4-1,-4 0 1,4-1 0,-4 5 0,4-4 0,0 0 0,-1 0-1,1 0 2,0 0-1,-4-4 0,-1 4 0,1-4 1,0 0-1,0 4 0,0-4 0,-4 0 0,-1 3 0,5-3 0,-4 0 0,0 0 0,0 4 0,0-4 0,0 0 0,3 4 0,-7-4 1,8 0-1,-4 0 0,0 0 0,4 0 0,0 0 0,3 0 0,-3 0 0,0 0 0,0 0 0,0 0 0,3 0 0,-7 0 0,4 0 0,-4 4 0,0-4 0,0 0 0,3 0 0,-3 0 0,4-4 0,0 4 0,4 0 0,-1 0 0,-3 0 0,0 0 0,-4-4 0,0 4 0,0 0 0,-1 0 0,-3 0 0,0 0 0,4 0 0,-4 0 0,4 0 0,0 0 0,-4 0-1,4 4 1,0-4 0,-4 0 0,4 0 0,-4 0 0,4 0 0,-4 4 0,0-4 1,4 0-1,-4 0 0,0 0 0,0 0 0,0 0 0,0 0 0,0 0 0,3 0 0,1 0 0,0 0 0,0 0 0,4-4 0,0 4 0,0 0 0,-1 0 0,5 0 0,0-4 0,3 0-1,-3-3 2,4-1-2,-1 0 2,-3 0-2,0 4 2,3-3-2,-7 3 1,4 0 0,-5 4 0,1-4 0,4 0 0,-4 4 0,3 0 0,-3 0 0,4-4 0,-4 4 0,-1 0 0,1 0 0,-4-4 0,4 4 0,-4 4 0,0-4 0,3 0 0,-3 0 0,4 0 0,-4 0 0,4 0 0,0 0 0,-1 0 0,1 0 0,0 0 0,-4 0 0,4 0 0,-4 0 0,0 0 0,-1 0 0,1 0 0,0 0 0,0 0 0,0 0 0,0 0 0,0 0 0,-4 0 0,0 0 0,0 0 0,0 0 0,0 0 0,4 0 0,-4 0 0,4 4 0,-4-4 0,3 0 0,1 4 0,4-4 0,-8 0 0,8 0 0,-4 4 0,4-4-1,-1 0 1,1 0 0,0-4 0,0 4 0,0-4 0,-4 4 0,3 0 0,5 0 0,0-4 0,-8 4 0,7 0 0,-3-4 0,4 4 0,-4 0 0,3-4 0,-3 4 0,0 0 0,4-4 0,-1 4 0,-3 0 0,0 0 0,3 0 0,-3 0 0,4-3 0,-4 3 0,0 0 0,-1 0 0,1 0-1,-4 0 1,0 0 0,0 0 0,-4 0 0,4 3 0,-4-3 0,0 0 0,4 4 0,-1-4 0,-3 4 0,4 4 0,4-4 0,0 0 0,0 0 0,-4 0 0,7-1 0,-7-3 0,4 4 0,-4-4 0,0 0 0,0 0 0,0 0 0,0 0 0,-4 0 0,3 0 0,1 0 0,0 0 0,4-4 0,-8 4 0,8-3 0,-8 3 0,8 0 0,-8-4 0,3 4 0,5-4 0,-8 4 0,4-4 0,-4 0 0,8 4 0,-8-4 0,8 0 0,-4 0 0,-4 0 0,4 4 0,-4-3 0,3 3 0,1-4 0,0 4 0,-4 0 0,4 0 0,0-4 0,0 4 0,-4 0 0,4 0 0,0 0 0,-4 0 0,0 0 0,0 0 0,0 0 0,0 0 0,0 0 0,0 0 0,0 0 0,0 0-1,0 0 1,0 4 0,0-4 0,0 0-1,4 0-1,0 0 0,-1 4 1,1-4-2,-4 0 1,4 7-1,4-7 1,-8 4 0,8 0 0,-8 0 1,4-4-1,0 8-4,-8 0-29,4-12 1,-4 8-2,-4-12 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39.5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7-6 6,'0'0'11,"0"0"-1,0 0 0,0 0 0,-8 15-1,8-15 1,0 0-1,0 0 1,0 0-2,3 15 0,-3-15-2,0 0 0,7 14-2,-7-14 0,0 0 0,0 0 0,13 17 0,-13-17 0,0 0 0,10 16 0,-10-16-1,10 17-1,-10-17 0,13 14 0,-13-14-1,16 12 0,-16-12 0,15 10 0,-15-10 0,17 5 0,-17-5 0,19 1-1,-19-1 1,18-1 0,-18 1-1,19-5 1,-19 5 0,16-5-1,-16 5 0,0 0 1,20-5-1,-20 5 0,0 0 0,0 0 1,0 0-1,16-3 0,-16 3 0,0 0 0,0 0 0,0 0 1,0 0-1,0 0 0,15 0 0,-15 0 0,0 0 0,0 0 0,15-5 0,-15 5 0,0 0 0,0 0 0,18-8 0,-18 8 0,0 0 0,0 0 0,17-10 0,-17 10 0,0 0 2,0 0-2,0 0 0,0 0-2,14-9 1,-14 9-1,0 0-2,0 0-5,0 0-15,0 0-7,23 7-3,-23-7 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43.27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-4-1 32,'0'0'15,"0"0"1,0 0 0,5 20-3,-5-20-2,0 0-2,0 18 0,0-18-3,0 0 0,0 0-2,0 0 1,0 0-1,0 0 1,0 0-1,0 0-1,0 0 0,8 15-1,-8-15 1,0 0-2,15-2 2,-15 2-1,16-3-1,-16 3 1,20-3-1,-20 3 0,22-5 0,-22 5-1,23-4 1,-23 4-1,23-1 0,-23 1 0,24-2 0,-24 2 1,22-3-1,-22 3 0,21 0 0,-21 0 0,0 0 0,18-3 0,-18 3 0,0 0 0,0 0 1,0 0-1,0 0 0,0 0 0,0 0 0,17 3 0,-17-3 0,0 0 0,0 0 0,0 0 0,0 0 0,0 0 0,0 0 0,0 0-1,0 0-1,0 0-2,0 0-4,0 0-8,0 0-17,0 0-2,0 0 2,0 0-1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46.44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51 14,'0'0'14,"0"0"-1,0 0 1,0 0-1,0 0 0,0 0-1,0 0-2,0 0-1,23-6-1,-23 6-1,18-2-1,-18 2-1,25-6 0,-10-3-1,3 6-1,-2-4-1,4 4 0,-3-2-1,-1 4 1,-16 1-1,26-2-1,-26 2 1,22 5 0,-22-5 0,20 6 0,-20-6 0,18 5-1,-18-5 1,18 4 0,-18-4-1,16-2 1,-16 2-1,0 0 1,15-3-1,-15 3 0,0 0 1,17-4-1,-17 4 0,0 0 2,0 0-2,21-1 0,-21 1 0,0 0 0,15-2-2,-15 2-1,0 0-3,0 0-7,20-11-17,-20 11-4,0 0 1,21 3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49.1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77 2,'21'4'21,"-21"-4"-2,18-19-4,-18 19-2,25-19-1,-10 11 0,1-2-1,2 5-1,-18 5-3,32-13 0,-32 13-2,29-7 0,-29 7-1,27 2-1,-27-2 0,24 5 0,-24-5-1,27 6 0,-27-6 0,21 7-1,-21-7 1,23 6 0,-23-6-1,17 12 1,-17-12-1,16 11 0,-16-11 1,22 9-2,-22-9 1,14 11-1,-14-11 0,19 7 1,-19-7-1,16 6 0,-16-6 0,15 8 0,-15-8 1,0 0-1,16 12 0,-16-12 0,0 0 0,18 8 0,-18-8 0,0 0 0,0 0 0,15 7 0,-15-7 0,0 0 0,0 0 0,15 3 0,-15-3 0,0 0 0,0 0 0,0 0 0,17-3-1,-17 3-1,0 0-4,0 0-7,8-18-17,-8 18-3,0 0-1,0 0 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55.54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648-1 8,'-13'19'12,"13"-19"0,-17 5-2,17-5 1,-20 7-2,20-7-1,-26 13 0,11-2 1,-1-1-2,-1 8-1,-2-5 0,2 7-1,-3-7-1,2 7 0,-2-7-1,2 5-1,-1-3 0,0-2 0,0 0 0,-1 2-1,0-2 1,0 2-1,1-1 0,-1 1 0,2-2-1,0 2 1,-1-2-1,1 2 1,-2 0-1,4-2 1,-2 2-1,3-2 1,0 1-1,15-14 1,-26 27-1,26-27 1,-22 26-1,22-26 0,-14 26 0,14-26 1,-15 25-1,15-25 0,-13 24 0,13-24 0,-9 18-1,9-18 1,-3 17 0,3-17-1,0 0 1,5 19 0,-5-19-1,0 0 1,18 20 0,-18-20 0,12 17 0,-12-17 0,0 0 0,18 16 0,-18-16 0,16 8 0,-16-8-1,22 7 1,-22-7 0,28 5 0,-10-5 1,0-2-1,3 0 0,2-1 0,4-2 1,-1 2-1,4-5 1,3 1 0,-2 1-1,2 1 1,-5-2 0,5 4-1,-8 1 1,1 2-1,-3 3 0,-3 2 1,0 2-1,-1 1 0,1 0 0,-2 0 0,5-1 1,-1-2-1,4-2 0,1-1 1,-3 0-1,1 1 0,-2-2 1,2 4-1,-5-1 0,1 2 0,-3 2 1,-1 1-1,-1-1 0,0 0 0,3-3 0,-1 0 0,0-2 0,0 0 0,2-1 0,-2-2 1,2 0-2,-2 0 2,0 0-1,2 2 0,-2-1 0,0 3 0,3-1 0,-1-1 0,5-1 0,-1 1 0,6-2 0,-3 0 0,-1 0 0,-1-2 0,-2 1 0,1 2 1,-4-1-1,0 0 0,-4 2 0,1 1 0,-1 0 0,2 1 0,-1-1 0,4-3 0,-3 2 0,4-2 0,-4 1 0,2-2 0,0-1 0,-2 0 0,0-1 0,0 0 0,2 1 0,-4-1 0,4 1 0,-2-1 1,0 1-1,0-1 0,0 0 0,1 1 0,-19 2 0,29-5 0,-14 3 0,0 1 0,0-1 0,0 1 0,1 1 0,-16 0 0,30 0 0,-14 0 0,1 0 0,1-2 0,1 0 0,1-1 0,0 0 0,0-2 0,0 2 0,-1-2 0,1 1 0,-2 1 0,-1 1 0,1 2 0,0 0 0,-2 0 0,3 0 0,-1 0 0,1 0 0,0 2 0,-1-4 0,0 2 0,-2-1 0,4-3 1,-2 1-1,0 0 0,-3 0 0,0-1 0,0 1 0,0 0 0,-1 1 0,-14 2 0,27 0 0,-27 0 0,23 5 0,-23-5 0,25 3 0,-25-3 0,18 2 0,-18-2 0,16 2 0,-16-2 0,0 0 1,15 0-1,-15 0 0,0 0 0,0 0 0,0 0-1,15 0 1,-15 0-2,0 0-4,0 0-11,0 0-13,0 0-2,0 0 1,0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58.9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0 140 5,'0'0'11,"16"3"1,-16-3 1,0 0-2,15 0 1,-15 0 0,20 0 1,-20 0-1,26-1-1,-11-6-2,6 7-1,-1-7-3,7 2 0,-3-3-2,6 3 0,0-3-1,1 3 0,0-1-1,-1 1 1,-2 1-1,2 4 1,-6 0-1,3 2 0,-6 1 1,0 4-1,-2-2 0,2 1 0,-3-1-1,0 0 1,2-1 0,-2-1 0,4-2-1,-3 1 1,1 0 0,0-1-1,0 1 1,-1 1 1,1-3-2,-3 4 1,-1-3-1,-1 3 1,0-3-1,3 1 0,-2-1 1,-1 3-1,2-3 0,1 3 1,0-3-1,2 3 0,-2-3 1,2 1-1,-2-1 0,1 1 1,-2 0-1,-1 1 0,1-3 1,1 3-1,-2-1 0,1 0 0,-1-1 0,1 1 0,1-2 1,2 0-1,-2 0 0,-2 0 0,1 0 0,-1 2 0,1-2 0,-2 0 1,1 1-1,1-1 0,-1 0 0,1 0 0,-1 0 0,0 0 0,4 0 1,2-3-1,-1 1 0,-1 1 0,1-1 0,-1-1 0,1 1 0,1-1 1,-6-1-1,4 1 0,-3 0 0,-1 0 0,1 1 0,-1 0 0,-1-1 0,0 1 0,1-1 0,1 2 0,1-3 0,-2 3 0,4-3 0,-4-1 0,3 4 0,-5-3 1,3 1-1,-17 3 0,26-1 0,-26 1 0,20-2 0,-20 2 0,23-3 0,-23 3 0,26-2 0,-26 2 0,24-5 0,-24 5 0,31-3 0,-15 0 1,2-2-1,-1 1 0,-1-1 0,4 0 0,-2-1 0,2-1 1,-2-1-1,-1 2 0,-3-1 0,-14 7 1,25-10-1,-25 10 0,20-8 0,-20 8 0,16-5 1,-16 5-1,0 0 0,19-2 0,-19 2 0,0 0 0,19-3 1,-19 3-1,0 0 0,20-3 1,-20 3-1,0 0 1,15-3-1,-15 3 1,0 0-1,0 0 0,0 0 1,0 0-1,15 1 0,-15-1 0,0 0 0,0 0 0,15 0 0,-15 0 0,0 0 0,0 0 0,14 0 0,-14 0 1,0 0-2,0 0 0,0 0-2,0 0-8,0 0-23,0 0-1,7-16-1,-7 16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2:05.32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-2 707 10,'16'-13'14,"-16"13"0,23-13-1,-23 13 0,28-16-1,-28 16-2,30-15-1,-14 8-2,1-2 0,4-3-2,-6-1-1,5 2-1,-4-4 0,6 0 0,-4-3 1,5 2-1,-3-4 0,3 4 0,0-6 1,3 7-1,1-6 0,4 5-1,-1-4 0,3 5 0,-1-3-1,1 5 0,0-3 0,-3 4 0,0-1 0,-1 3 0,-2-1 0,2 1 0,-4-2 0,1 4-1,-2-2 1,0 2 0,-2 0 0,-3 0-1,-2 1 2,1 1-1,-18 6-1,30-12 0,-30 12 1,29-13-1,-29 13 1,30-15-1,-15 9 0,-15 6 0,28-20 1,-28 20-1,25-16 0,-25 16 0,18-13 0,-18 13 0,16-12 0,-16 12 0,22-10 1,-22 10-1,24-14 0,-24 14 2,27-17-2,-9 11 2,-3-4-2,-1 5 1,-14 5-1,27-13 1,-27 13-1,21-5-1,-21 5 1,20-5 0,-20 5 0,20-7 0,-20 7 0,23-6 0,-23 6 1,21-7-2,-21 7 2,22-5-3,-22 5 2,16-3 1,-16 3-1,15 2 0,-15-2 0,0 0 0,16 6 0,-16-6 0,0 0 0,17 13 2,-17-13-2,13 20 0,-13-20 1,15 20-2,-15-20 2,20 24-1,-20-24 0,24 30-1,-24-30 1,27 28 1,-16-14-1,2 8 1,-1-4-1,-2 5 1,1-4-1,-2 3 0,-1-3 0,3 1 0,-1-4 0,3 1 0,-13-17 0,25 23 0,-25-23 0,28 18 0,-10-8 1,-3-4-1,2 4 0,-3-2 0,1 4 0,2-1 0,-17-11 0,28 27 0,-28-27 0,24 26 1,-24-26-1,25 26 0,-25-26 0,25 23 0,-25-23 0,25 21 0,-25-21 0,23 22 0,-23-22 0,21 24 1,-21-24-1,18 26 0,-18-26 1,15 30-1,-15-30 0,16 26 1,-9-11-1,-7-15 0,15 21 1,-15-21-1,16 20 0,-16-20 1,17 18-1,-17-18 0,18 15 0,-18-15 1,20 13-1,-20-13 0,18 11 0,-18-11 0,18 12 0,-18-12 0,15 6 0,-15-6 0,0 0 0,18 10 0,-18-10 1,0 0-1,0 0 0,16 8 0,-16-8 1,0 0-1,0 0 1,0 0 0,0 0 0,0 0 0,0 0 0,-16 0-1,16 0 1,-23-3-1,5 0 1,-4 0-1,-6-1 0,-1 3 0,-4-4 0,-5 1 0,-2 0 0,-1-1 0,0 0 1,0-2-2,1 1 1,1-3 0,1 3 0,0-1 0,2 1 0,-1-1 0,3 4 0,-2-2 0,1 2 0,0 1 0,1 2 0,1 0 0,-2 0 0,-1 2 0,1-1 0,1 4 0,-1 0 0,2 2 0,0-2 0,4 0 0,1-2 0,6 0 0,2-1 0,1-1 0,1-1 0,1 0 0,1-1 0,-3 1 0,-2-2 0,0 4 0,-2-1 0,-4 1 0,2 1 0,1-1 0,-3 0 0,1-1 0,1 1 0,-1 0 0,1-1 0,1-1 0,-1 2 0,-2-1 0,1 3 0,1-1 0,-1 0 0,0 2 0,1 0 0,2 0 0,0 0 0,1 2 0,3-1 0,-1 2 0,0 0-1,4 1 0,16-9-1,-30 10-2,30-10-8,-18 13-25,18-13 1,-5-20-1,0-5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31:31.37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464 298 23,'0'0'24,"0"0"2,0 0-8,0 0-4,0 0-3,0 0 0,0 0-1,0 0-3,0 0 0,0 0-2,0 0 1,22 4-1,-22-4 1,22-7-1,-22 7-1,33-13-1,-14 2 1,7 5-2,-2-5 1,5 6-1,-1-6 0,3 5-1,-3-3 0,7 3 0,-4-1-1,-1 0 1,-1 1-1,-5 1 0,-3-3 0,-3 5 0,-18 3 0,24-9-1,-24 9 0,0 0-1,20-12-2,-20 12-2,0 0-3,9-23-5,-9 23-4,0 0-5,17-22-7,-17 22-2,6-21 1,-6 21 3</inkml:trace>
  <inkml:trace contextRef="#ctx0" brushRef="#br0" timeOffset="321.0184">975 6 25,'0'0'26,"0"0"1,0 0 0,0 0-8,0 0-6,5 20-3,-5-20-3,19 21 0,-19-21-2,24 18 0,-8-7-1,-16-11 0,28 15 0,-28-15 0,18 14 0,-18-14 0,6 21 0,-6-21 0,-7 33-1,-1-15-1,1 4 0,-2 0 0,-2 0-1,-2-2-1,2 1-1,1-1-1,10-20-1,-14 29-4,-5-25-6,19-4-21,-5 24-2,5-24 0,-15 27 1</inkml:trace>
  <inkml:trace contextRef="#ctx0" brushRef="#br0" timeOffset="1424.0809">1061 989 50,'0'0'28,"0"0"2,0 0-7,10 17-3,-1 1-6,-9-18-4,13 28-3,-13-28-1,13 24-2,-13-24-1,15 20-1,-15-20 1,0 0-1,18 20 0,-18-20 0,0 17 0,0-17-1,-9 18 1,9-18-1,-15 22-1,15-22 0,-17 22-1,17-22-2,-22 22-2,6-22-4,16 0-13,-10 24-15,10-24 2,-25 18-1,8-12 1</inkml:trace>
  <inkml:trace contextRef="#ctx0" brushRef="#br0" timeOffset="1116.0637">451 1055 1,'0'0'23,"0"0"4,0 0-1,0 0-6,0 0-5,0 0 2,26 4-3,-26-4-2,20 11-4,-20-11 0,32 11-2,-32-11-2,38 11 0,-16-5-1,12 1-1,-3-3 1,6 3-1,-2-2 0,4 1-1,-4-2 1,5 3-1,-5-3 0,-3 1 0,-5 1 0,-6-3-1,-21-3 1,29 8-1,-29-8 0,0 0 0,17 7-1,-17-7-2,0 0-2,0 0-4,0 0-7,-21-13-7,21 13-9,0 0-2,-18-22 1,18 22 2</inkml:trace>
  <inkml:trace contextRef="#ctx0" brushRef="#br0" timeOffset="2542.1454">289 1456 8,'0'0'25,"0"0"1,0 0-3,-13 16-3,13-16-4,0 0-1,5 20-4,-5-20-2,0 24-2,0-24-2,2 33 1,-5-16-2,8 8-1,-9 1 0,4 5-1,-3-3 0,3 5 0,-2-2-1,2 0 1,0 1-2,4 1 1,-4-4 0,1 0-1,1-3 1,-2 2-1,0-3 1,2 1-1,-2-4 1,0 0-1,0-4 1,0-18-1,0 30 1,0-30-1,-2 18 1,2-18-1,0 0 0,0 0 0,2 19 0,-2-19 0,0 0 0,0 0 0,0 0 0,0 0 0,0 0-1,-17-4 1,17 4-1,0 0 0,-25-26 1,25 26 0,-30-31-1,12 14 1,-1-1 0,6 2 0,-5 1 0,18 15 0,-20-18 1,20 18-2,0 0 1,-17-10 0,17 10 0,0 0-1,0 0 1,11 19 0,-11-19-1,15 18 2,-15-18-1,20 18 0,-20-18 1,31 15-1,-31-15 1,30 7-1,-30-7 1,28 0 0,-28 0-1,25-9 1,-25 9 0,17-16-1,-17 16 0,13-24-2,-13 24-3,13-41-7,2 14-19,-4 3-3,-4-13-1,4 6 1</inkml:trace>
  <inkml:trace contextRef="#ctx0" brushRef="#br0" timeOffset="-848.0485">187-154 11,'0'0'18,"0"0"-1,0 0 2,-5-18-3,5 18 1,0 0-3,0 0-2,0 0-1,0 0-2,0 0-1,0 0-1,0 0-2,0 0 1,0 0-3,0 0 1,0 0-1,0 0-1,0 0 1,0 0 0,0 0 0,0 0-1,0 0 1,0-20-1,0 20 0,2-30 0,1 14 0,3-6-1,-2 4 1,5-6-2,2 2 1,-4-6 0,6 4 0,-4-1 0,2-1-1,-5 2 1,5 4-1,-5 0 1,-6 20 0,9-28-1,-9 28 1,3-16-1,-3 16 1,0 0-1,0 0 0,0 0 0,10-21 1,-10 21-1,5-18 0,-5 18 0,9-22 0,-9 22 0,10-24 0,-10 24 0,13-24 0,-13 24 0,11-22 0,-11 22 0,14-18 0,-14 18 0,11-22 0,-11 22 1,0 0-1,10-22 0,-10 22 0,0 0 1,0 0-1,0 0 0,0 0 1,0 0-1,0 0 0,0 0 0,0 0 0,-21 16-1,21-16 1,-22 13-1,22-13 0,-24 13 0,24-13 1,-22 11-1,22-11 1,-24 2 0,24-2-1,-26-6 1,26 6-1,-20-11 1,20 11 0,-20-14-1,20 14 1,-19-19-1,19 19 1,-9-16 0,9 16 0,0 0 0,0 0 0,0 0 0,0 0 1,0 0-1,22 7 0,-22-7 0,32 24 1,-14-11-1,0 3 1,3 3-1,-1-3 0,-5 6 0,0-3 1,1-1-1,-5-2 0,-11-16 0,22 32 1,-22-32-1,17 22 0,-17-22 0,0 0-1,20 20-2,-20-20-3,0 0-7,0 0-19,0 0-4,6 20 0,-6-20 0</inkml:trace>
  <inkml:trace contextRef="#ctx0" brushRef="#br1" timeOffset="-6015.3441">-3-1 25,'13'16'24,"-13"-16"0,0 0 1,0 0-19,0 0-3,0 0-1,0 0-2,0 0-5,-19 15-7,23 2-11,-4-17-1,0 0 1</inkml:trace>
  <inkml:trace contextRef="#ctx0" brushRef="#br1" timeOffset="-5742.3284">-160 254 29,'-8'31'27,"-8"-29"-1,19 20 2,-3-22-17,-11 19-5,11-19 0,-4 18-3,4-18-4,0 0-3,-7 18-7,7-18-12,0 19-4,0-19 0,-9 18 1</inkml:trace>
  <inkml:trace contextRef="#ctx0" brushRef="#br1" timeOffset="-5491.3141">-234 566 31,'-19'11'26,"21"17"0,-21-21 1,19-7-17,-13 29-5,13-29-2,-11 21-4,11-21-6,-5 18-9,5-18-10,0 0 0,0 0 1,5 28-1</inkml:trace>
  <inkml:trace contextRef="#ctx0" brushRef="#br0" timeOffset="11942.6831">-390 663 47,'0'0'30,"2"23"1,-2-23 0,-26-1-20,26 1-2,0 0-6,0 0-1,0 0-1,0 0-3,0 0-4,-18-2-2,18 2-5,-22 0-6,22 0-8,-21 0-4,-5-8 3,26 8 0</inkml:trace>
  <inkml:trace contextRef="#ctx0" brushRef="#br1" timeOffset="-5294.3028">-286 829 12,'9'20'20,"-9"-20"1,-6 16-2,6-16-13,0 0-4,0 0-3,0 0-8,-7 32-9,7-32-2,0 0 0</inkml:trace>
  <inkml:trace contextRef="#ctx0" brushRef="#br1" timeOffset="-5108.2922">-203 1088 2,'0'0'15,"0"0"-1,0 0-4,0 0-12,-7 16-7,7-16-5,0 0-1</inkml:trace>
  <inkml:trace contextRef="#ctx0" brushRef="#br1" timeOffset="-4920.2814">-88 1141 15,'11'33'19,"-11"-33"0,0 0-9,0 0-6,-4 20-1,4-20-2,0 0-5,10 18-7,-10-18-8,0 0 0</inkml:trace>
  <inkml:trace contextRef="#ctx0" brushRef="#br0" timeOffset="5494.3143">-184 1142 25,'0'0'26,"0"0"0,0 0 2,9 16-18,-9-16-5,0 0-4,0 0-4,0 0-10,-28 11-12,28-11-1,0 0 0,0 0 0</inkml:trace>
  <inkml:trace contextRef="#ctx0" brushRef="#br1" timeOffset="-4711.2695">38 1308 8,'0'0'19,"0"0"0,22 13-4,-22-13-10,0 0-3,17 2-7,-17-2-13,0 0 0,0 0 0</inkml:trace>
  <inkml:trace contextRef="#ctx0" brushRef="#br0" timeOffset="5812.3324">-273 1292 11,'-15'22'9,"15"-22"0,-9 26-1,9-26-1,-10 16-5,10-16-8,0 0-7,-5 19-2</inkml:trace>
  <inkml:trace contextRef="#ctx0" brushRef="#br0" timeOffset="6863.3926">-354 1511 28,'0'0'19,"0"0"1,0 0-1,0 0-4,0 0-2,6 16-3,-6-16 0,0 0-2,-4 20-1,4-20-1,0 0-1,-3 30 0,3-30 1,-10 24-2,10-24 0,-13 29 1,0-12-2,6 8 0,-8 1 0,8 3-1,-6 3-1,5 4 1,-5-1-1,0 6 0,0-3 0,-1 4 0,-5-1-1,1 3 1,1-2 0,-3-3 0,1-3-1,2-6 0,-1-8 0,7-4 0,11-18 0,-15 17 0,15-17 0,0 0-1,-13-17 1,13 17 1,-6-28-1,5 10 0,-1-2 0,0-4 0,6 0 0,-1-2 0,3 3 0,5-1 0,0 2-1,2 2 1,-13 20 0,28-28 0,-28 28 0,20-9 0,-20 9 0,0 0 1,17 20-1,-17-20 0,4 31 1,-4-14-1,0 1 0,3-1 0,-3-17 0,11 22-1,-11-22 0,19 5-3,-2-7-2,-6-16-6,20 3-14,-3-7-9,-6-11 1,11 2-2,-7-11 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6.46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-2757-2854 39,'0'0'25,"0"0"0,0 0-5,0 0-2,0 0-4,0 0-2,0 0-3,0 0 0,-18 6-3,18-6 0,-19 7-2,3-7 0,16 0 0,-32 9 0,12-1-1,-8-7 0,8 7 0,-9-6-1,5 3 0,-4-5 0,-2 2-1,-3-2 1,6 0-1,-3-2 0,2 0-1,1-1 1,-3 1 0,4-2-1,2 4 1,0-2-1,4 2 1,4 0-1,-1 0 0,17 0 0,-17 0 0,17 0-1,0 0 1,0 0 0,0 0-1,0 0 0,0 0-1,0 0 0,-16 2-2,16-2-1,0 0-2,0 0-4,0 0-4,16 2-8,-16-2-7,0 0-4,0 0 0,11-22 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2:18.59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0 657 8,'0'0'8,"0"0"0,0 0-1,0 0 2,0 0-1,0 0-2,16-15 1,-16 15-1,13-16 1,-13 16-2,20-23 2,-20 23-3,26-31 0,-12 15 0,4-3 0,0-2 0,3-2 0,-1 0-1,3 0 1,2-1-1,-4 1-1,6-2 1,-3 7-1,1-5 0,-2 7-1,2-4 1,-5 5-1,-2 1 0,0 0 0,-3 1-1,-1 2 1,1 1 0,-15 10 0,23-20-1,-23 20 0,23-18 1,-23 18-1,20-11 0,-20 11 0,15-12 0,-15 12 0,15-13 0,-15 13 0,21-13 1,-21 13-1,23-16 0,-23 16 1,25-18-1,-25 18 0,21-14 1,-21 14-1,17-9 0,-17 9 0,0 0 0,0 0 0,16-10 0,-16 10 0,0 0 0,22-12 0,-22 12 0,18-11 0,-18 11 0,23-13 0,-23 13 0,21-12 0,-21 12-1,19-8 1,-19 8 0,18-5-1,-18 5 1,19-2 0,-19 2 0,24 0 0,-24 0 0,28 0 1,-14 0 0,3 2 0,1-2-1,2 3 2,-4-1-1,6 1 0,1 1 0,-2 2 0,4-1 0,1 2 1,1 1-1,-1-2 0,2 3 0,-2-1 0,-1-2 0,3 3 0,-2-1 0,1 0 0,-1-2-1,0 3 1,1-3 0,-1 2-1,4 1 1,-4 0 0,-1 3-1,0-2 1,-1 1 0,-1 1-1,4 1 1,-4-3 0,3 0 1,-3-2-2,2-2 1,-2 1-1,-2-2 0,2 3 1,-4-1-1,-1 1 0,-3 2 0,1-1 0,-16-9 1,26 19-1,-26-19 0,27 19 0,-27-19 0,26 18 0,-26-18 0,23 18 0,-23-18 0,20 20 1,-20-20-1,20 20 0,-20-20 0,16 19 0,-16-19 0,18 18 0,-18-18 0,22 20 0,-22-20 0,19 16 0,-19-16 0,19 15 0,-19-15 0,18 17 0,-18-17 1,15 13-1,-15-13 0,0 0 0,18 19 0,-18-19 0,15 15 0,-15-15 0,16 18 0,-16-18 0,16 15 0,-16-15 0,19 13 0,-19-13 0,18 13 0,-18-13 0,16 10 0,-16-10 0,17 10 0,-17-10 0,14 10 0,-14-10 0,0 0 0,19 13 0,-19-13 0,0 0 0,0 0 1,0 0-1,0 0 1,0 0-1,0 0 1,0 0-1,0 0 0,0 0 0,14 8 0,-14-8 0,0 0 0,0 0 0,0 0-1,0 0 1,0 0 0,0 0 0,23 5 0,-23-5 0,20 2 0,-20-2 0,27 0 0,-11 0 0,2-2 0,0 0 0,0 1 1,-1-1-1,-2 0 0,3 1 0,-2 1 0,1-2 0,-1 2 0,-16 0 0,27 0 0,-27 0 0,19 3 0,-19-3 0,15 4 0,-15-4 1,0 0-1,17 6 0,-17-6 0,0 0 0,0 0 1,0 0-1,15 5 0,-15-5 1,0 0-1,0 0 1,0 0-1,0 0 1,0 0-1,0 0 0,0 0 0,0 0 1,0 0-1,0 0 0,0 0 0,0 0 0,0 0 0,0 0 0,0 0 1,0 0-1,0 0 1,0 0-1,0 0 0,0 0 1,0 0-1,-19 13 0,19-13 1,-18 12-2,4-6 2,-5 3-1,-2-1 0,-5-2 0,-7 1 0,3-2 0,-8-4 1,2 1-1,-7-2 0,-1 0 0,-1-2 1,2-1-1,0 1 1,2 1-1,7-1 0,-3-1 1,8 0-1,2-2 0,4-2 1,-1 1-1,0-3 0,1 0 0,0-1 1,-3 0-1,-2 0 1,-2-1-1,1 1 0,1 2 0,-4-2 0,1 3 1,0 2-1,-1 0 0,0 2 1,2 1-1,-3 2 0,3 0 1,2 0-1,0 0 0,0-1 1,2 1-1,0 0 0,1 0 0,-3 0 0,-2 1 0,-3-2 1,4 1-1,-3 0 0,1 1 0,0-1 0,-1 2 0,3 0 0,2-2 0,1 3 0,0-1 0,1 1 0,2 0 0,0 0 0,1-1 0,3-2 1,-3 0-1,4-2 0,0 1 0,0-1 0,-2-1 0,2 1 0,-2 1 0,2-1 0,-2 2 0,2 2 0,-2-1 0,2 1 0,3-1 0,-4 1 0,4 0 0,0-1 0,0-1 0,0 2 0,0 1 0,1-1 0,-4 0 0,3 1 0,-2 0 0,-1 0-1,18-3 1,-23 9 1,23-9-1,-18 6 0,18-6 0,-17 5 0,17-5 0,0 0 0,-19 7 0,19-7 0,-15 6 0,15-6 0,-17 7 0,17-7 0,0 0 0,-16 8 0,16-8 0,0 0 0,-18 5 0,18-5 0,0 0 0,0 0 0,-18 6 0,18-6 0,0 0 0,0 0 0,0 0-1,0 0 1,0 0 0,0 0 0,0 0 0,0 0 0,0 0 0,0 0 0,0 0 0,0 0 0,0 0 0,0 0 0,0 0 0,0 0 0,0 0 0,0 0 0,0 0 0,0 0 0,0 0 0,0 0 0,0 0 0,0 0 0,0 0 0,0 0 0,0 0-1,0 0-1,0 0-5,0 0-17,16 19-10,-16-19-1,17 26 1,-14-11-1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2:23.0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0 169 10,'0'0'17,"33"2"-2,-18-6 0,11 11-4,-10-5-1,9 1-1,-2 2-2,4-2 0,-1 0-1,4-1 0,-2 0-2,3-4 1,4 2-2,-4-5 1,5 0-1,-1-1 1,4 1-2,-6-4 0,3 5 0,-6-3 0,3 4-1,0 1-1,-3 0 1,-1 2-1,1 0 0,1-1 1,-1-3-1,1 1 1,2 0-1,-2-2 1,4 0 0,-5-1 0,-1 1 0,-2-2-1,-3 5 1,3-1 0,-4 3-1,0 0 1,-5 2-1,2-1 0,-4 3 1,6-3-1,2 1 0,-4-2 0,0 0 0,1-2 1,-1-1-1,2 1 0,-1 1 0,-1-1 0,-2 2 0,0 0 1,0 0-1,-3 2 0,3-1 0,-3-1 0,5 2 0,-1-2 0,0-2 0,-1-1 1,0-2-1,0 0 0,0 0 0,0-1 0,-3 1 1,0-2-1,-15 7 0,23-10 0,-23 10 0,25-9 0,-25 9 0,24-7 0,-24 7 0,22-8 0,-22 8 0,24-7 0,-24 7 0,25-5 0,-25 5 1,22-5-1,-22 5 0,21-4 0,-21 4 0,21 0 0,-21 0 0,19-2 0,-19 2 0,21-3 0,-6 4 0,-15-1 0,26-1 0,-26 1 0,28 0 0,-28 0 0,23 0 0,-23 0 0,18 0 0,-18 0 0,0 0 0,18 0 0,-18 0 0,0 0 0,15-2 0,-15 2 0,15-2 0,-15 2 0,17 0 0,-17 0 0,16-1 0,-16 1 0,17 0 0,-17 0 0,0 0 0,21-2 0,-21 2 0,0 0 0,16 0 0,-16 0 0,17 0 0,-17 0 0,15 0 0,-15 0 0,0 0 0,15 3 0,-15-3 0,19 4 0,-19-4 0,20 3 0,-20-3 0,17 2 0,-17-2 0,24 1 0,-9-1 0,-15 0 0,22-1 0,-22 1 1,26 1-1,-11-1 0,-15 0 0,26 2 0,-26-2 0,30 5 0,-30-5 0,16 3 0,-16-3 0,22 3 0,-8-1 0,-14-2 1,20 3-1,-20-3 0,22 0 0,-22 0 0,24 2 0,-24-2 0,25 2 1,-25-2-1,22 0 0,-22 0 0,21 1 0,-21-1 0,21 5 0,-21-5 0,18 5 0,-18-5 0,0 0 0,20 10 1,-20-10-1,15 8 0,-15-8 1,0 0 0,0 0 0,3 15 1,-3-15-1,0 0 0,-11 23 0,11-23 0,-22 19-1,8-7 0,-5 1 1,3-1-1,-4 1 1,2-4-1,-5 1 0,-2-3 0,-1-1 0,0 1 1,4-4-1,-3 1 0,2-3 0,0-1 1,-1 0-1,1 0 0,1 0 0,2 0 0,2 2 0,0-2 0,2 1 0,-4 1 0,3 0 0,-1-1 0,3 1 0,1 0 0,-1-2 1,-3 1-1,0-1 0,-2 0 0,3 2 0,1-2 0,-2 2 0,-2-1 0,-5 1 0,2 0 0,-2-2-1,1 3 1,-4 0 0,3 0 0,-3 1 0,-2-3-1,6 4 1,-3-3 0,1 3 0,3-2 1,0 0-1,-4 1 0,1-1 0,1 0 0,-1-1 0,3 1 0,-2 0 1,1-1-1,-3-2 0,1 2 0,-2-2 1,-2 1-1,2 3 0,-3-3 1,0 4-1,-4 0 0,2 0 1,-2 0-1,4 1 0,0-1 1,3 0-1,-2-1 0,2-1 0,2-2 1,3 1-1,-2 0 0,2-1 1,5 1-1,-7 0 0,2-1 1,5 1-1,-4 0 0,3-2 1,1-2-1,-1 2 0,0-2 0,4 2 0,-3-1 0,1-1 0,1 0 0,1 2 0,15 0 0,-28 2 0,13-2 0,-1 0 0,1 3 0,-3 1 0,3 7-1,-3-1-1,3 8-3,-7-10-9,3 2-18,9 10 0,-8-19-2,6 14 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3:02.7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260 4020 8,'0'0'24,"0"0"2,0 0 2,0 0-10,-13-16-2,13 16-1,-12-22-4,12 22-1,-6-24-1,6 24 0,-5-30-3,8 15 0,-5-8-1,6 7 0,-6-7-1,5 5 0,-3-8-1,5 4 0,-5-4 1,4 3-2,-6-3 0,5-2 1,-1-3-1,1 1 0,-5-1 0,2 0 0,0 0-1,5 0 2,-3-4-3,0 6 2,-2-4-1,0 4-1,-4-4 1,4 0 0,-1-1 0,-4-4-1,3-3 1,-1 0-1,0-4 0,-1 0 0,6-1 1,0-2-1,-2 2 0,3 2 0,-3 1 1,3 4-1,-1-2 0,3 2 0,-4-2 0,1 3 1,0-3-1,-2 0 0,0-3 0,1-1-1,-2 4 1,1-3 0,0 0 1,-2-1-2,4 3 2,-4-1-1,4 0 1,-2-1-1,1-3 0,3 1 1,-4-2-1,1 1 0,-1 1 1,2-2-1,-2 4 0,0 3 0,-2 1 1,1 4-1,1 2-1,1 0 1,-2-4-1,1 0 1,-4-1-2,6-1 2,-2 1-1,-2-2 0,-1 2 2,0-1-2,-1 3 2,3 0-1,-4 0 0,0 2 0,2 1 1,-1-2-1,-1-2 1,5-1-1,-1 1 0,-3 2 1,6 0-1,-2 0 0,-3 0 1,4 1-1,-2 4 0,1 0 2,-2-4-3,2 3 2,0-1-1,-1 0 1,1-1-1,0 2 1,0 0 0,0 0-2,-2 6 2,0 2-1,-3-1 0,4 2 0,-3 0 0,3 0 1,-1 2-1,0 1 0,1-1 0,-3 1 0,4 2 1,0 0-1,-3 2 0,0-1 0,3 17 0,-5-26 0,5 26 2,-3-26-2,3 26 0,-5-26 0,5 11 0,0 15 0,-4-28 0,4 28 0,-3-25 0,3 25 0,-3-18 0,3 18 0,0 0 0,0 0 0,0 0 0,0 0 0,0 0 0,0 0 0,0 0 0,0 0 0,0 0 0,0 0 0,0 0-2,-10 27 2,3-11 0,1 2 0,-2 3 0,-2 4 0,-4-1 0,3 3 0,-1-3 0,-2-1 0,5 0 0,-2-1 0,1-3-1,0-4 1,10-15 0,-15 23 0,15-23 0,0 0 0,-11 15-1,11-15 1,0 0 0,5-18 0,-5 18 0,18-30-1,-5 10 1,-2-1 0,4-2 0,3 0 0,-1 2 0,-2 5 0,0 1 0,-15 15 0,21-15 0,-21 15 0,23 2-1,-8 3 1,-15-5 0,25 21 0,-12-5 0,2 1 0,-2 4 0,2 0 0,-1 1 0,-2 1 0,4 0 0,-6 0-1,3 1-1,-4-7-3,4 9-3,-13-26-10,8 18-22,-1-3-2,-7-15 2,0 0-1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6:34.03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240 132 12,'0'0'11,"0"0"0,0 0-2,1 16 1,-1-16-2,7 17-1,-7-17-2,8 23 0,-8-23-2,10 23 2,-10-23-2,13 21-1,-13-21 0,17 20 0,-17-20 0,18 16-1,-18-16 1,16 18-1,-16-18 1,19 18-1,-19-18 1,19 20-1,-19-20 1,22 20-1,-22-20 0,21 14 0,-21-14 0,22 10 0,-22-10 0,19 7 0,-19-7 0,22 8 0,-22-8 0,18 8 0,-18-8-1,21 10 1,-21-10 0,20 10-1,-20-10 1,20 10 0,-20-10-1,23 6 1,-23-6-1,26 3 1,-26-3 0,23 2-1,-8-4 1,0 2 0,0 2-1,0-2 1,-15 0 0,26 8 0,-26-8 0,26 12 0,-26-12 0,25 15 0,-25-15 0,20 13 0,-20-13-1,20 11 1,-20-11-1,19 7 1,-19-7-1,20 5 0,-20-5 1,23 3-1,-23-3 1,22 5-1,-8-4 1,-14-1-1,24 4 1,-24-4-1,23 6 0,-23-6 0,26 4 1,-26-4-1,26 1 0,-26-1 1,25 2-1,-25-2 1,26 0-1,-26 0 0,27 2 1,-27-2-1,26 4 0,-26-4 1,26 7-1,-26-7 0,27 7 1,-27-7-1,26 6 0,-26-6 0,23 5 1,-23-5-1,22 3 0,-22-3 0,18 2 0,-18-2 1,15 2-1,-15-2 0,0 0 0,19 1 1,-19-1-1,17 4 0,-17-4 0,16 3 1,-16-3-1,18 8 0,-18-8 0,20 7 0,-20-7 0,22 4 0,-22-4 0,23 7 0,-23-7 0,23 3 1,-23-3-1,23 0 0,-23 0 0,23 2 0,-23-2 0,21 7 0,-21-7 0,22 13 0,-22-13 0,23 18 1,-23-18-1,18 18 0,-18-18 0,18 13 0,-18-13 0,0 0 0,0 0 0,15 8 0,-15-8 0,0 0 1,0 0-1,0 0 0,0 0 0,0 0 0,3-16 0,-3 16 1,-3-15-1,3 15 1,-8-30-1,-2 9 0,-2-4 1,-1-1-1,0-2 0,-5-3 0,0 2 0,-4-1 0,-2 4 0,0 1 0,0 4 0,-4 1 0,1 2 0,-1 2 0,2 1 0,1 2 0,2 0 0,-3 3 0,3 0 0,0 0 0,1 2 0,-1-2 0,2 4 0,1-2 0,-1 1-1,1 0 2,0-1-1,2 0 0,0 0-1,1 0 2,-2 1-2,0 0 1,-2-1 0,1 3 0,1-3 0,-3 3 0,2 0 0,-3 2 0,2-4 0,-1 3 0,3-1 0,1 1 0,-1 1 0,5-2 0,-5 0 1,3-1-1,16 6 1,-28-12-1,28 12 1,-25-13-1,25 13 2,-26-11-2,26 11 0,-22-10 0,22 10 0,-19-8 0,19 8 0,-18-5 0,18 5 0,0 0 0,-20-9 0,20 9 0,-15-4 0,15 4 0,0 0 0,-18 0 0,18 0 0,0 0 0,-18 4 0,18-4 0,0 0 0,0 0 0,-17 17 0,17-17 0,-8 16-1,8-16 1,-7 17-1,7-17 1,-8 21-2,8-21 2,-10 26-1,10-26 1,-8 25 0,8-25 0,-10 26 0,10-26 0,-6 28 0,6-28 1,-7 25-1,7-25 0,-8 22 0,8-22 0,-13 20 0,13-20 0,-14 17 0,14-17 0,-16 16 0,16-16 0,-18 18 0,18-18 0,-18 18 0,18-18 0,-23 20 1,8-9-1,15-11 0,-25 22 0,25-22 0,-26 21 0,26-21 0,-25 24 0,25-24 0,-25 28 0,14-13 0,-2 1 0,1 1 1,2-1-1,-1-1 0,-1 3 0,2-2 0,2 3 0,0-3 0,0 2 0,1-2 0,0-1 0,2 3 0,5-18 0,-6 31 0,6-31 0,-7 30 0,6-14 0,-1 2 0,2-1 0,0 1 0,-2 0 0,4-2 0,-2 1 0,2-3 0,-2-14 0,6 27 0,-6-27 0,7 21 0,-7-21 0,8 16-1,-8-16 1,8 15 1,-8-15-2,0 0 1,12 15 0,-12-15 0,0 0 0,0 0 0,18 15 0,-18-15 0,0 0 0,18 6-1,-18-6 1,15 3 0,-15-3 0,16 0 0,-16 0 0,18 2 0,-18-2 0,17 0 1,-17 0-2,15 3 2,-15-3-1,15 4 0,-15-4 0,18 6 0,-18-6 0,16 7 0,-16-7 0,17 5 0,-17-5 0,21 3 0,-21-3 0,20 2 0,-20-2 1,21-2-1,-21 2 0,25 0 0,-25 0 0,20-2 0,-20 2 0,18-1 1,-18 1-1,18-2 0,-18 2 0,0 0 0,18-3 0,-18 3 0,0 0 0,0 0 0,17-5 1,-17 5-1,0 0 0,0 0 1,0 0-1,0 0 0,0 0 1,-15-5-1,15 5 0,-20-5 0,20 5 0,-25-7 0,25 7 0,-26-9 0,26 9 0,-22-12-1,22 12 1,0 0-1,-14-10 1,14 10 0,0 0-1,0 0 1,0 0 0,0 0-1,19-1 1,-19 1 0,23 1 0,-6 1 0,-1 0 0,4-1 0,-2 1 0,4-1 0,-2 1 0,-2 0 0,0-1 0,2-1 0,-2 4 0,0-3 0,3 1 0,-1 0 0,5-1 0,1 1 0,5-4 0,-1 2 0,6-1 0,-3-3 0,3 1 0,1 0 0,-3-1 1,-1 1-1,-1 2 0,-3 1 0,-2 0 0,1 1 1,-4 1-1,3 1 0,2 2-4,-2-8-12,-3-1-14,16 11-2,-12-10 1,13 13-1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2:57.9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124 1 12,'0'0'23,"0"0"4,0 0 2,0 0-15,0 0 1,0 0 1,0 0-3,0 0-3,0 0 1,0 0-3,1 18-3,-1-18-1,-6 31-1,-1-13-1,2 9-1,-3-3 1,0 3-1,-1-1-1,1 0 1,0-1 0,-4-2-1,3 0 0,-1-6-1,1 2-4,9-19-4,-16 22-8,16-22-12,-17-2-5,17 2-1,0-18 1</inkml:trace>
  <inkml:trace contextRef="#ctx0" brushRef="#br0" timeOffset="459.0262">332 60 10,'3'16'23,"-3"-16"0,0 0-1,0 0-8,0 0-2,-7 20-3,7-20 0,0 0-2,-3 22-1,3-22 0,-3 24-1,1-7 0,-3-2-2,0 3-1,2 0 0,1 2 0,0-2-1,2-2-1,2 2 1,3-1-1,-2-2-1,-3-15 1,17 19 0,-17-19-1,25 10 1,-11-13-2,1 0-4,-15 3-4,28-35-14,-8 27-6,-22-19 0,2 27 1</inkml:trace>
  <inkml:trace contextRef="#ctx0" brushRef="#br0" timeOffset="2707.1547">975-240 19,'0'0'28,"0"0"2,0 0 1,0 0-11,-23 3-2,23-3-1,-25 14-5,25-14-3,-28 18-3,28-18-1,-27 18-1,27-18-2,-19 18 0,19-18-1,-14 15-1,14-15 1,0 0-1,-9 15 0,9-15 0,0 0-1,0 0 0,23 18 1,-23-18-1,26 15 1,-8-9-1,-1 2 1,2 1 0,-4-1 0,0 3 1,-15-11-2,18 23 2,-18-23-1,9 27 1,-11-12-1,-3-1 1,-2 1-1,7-15 0,-24 22 0,9-12-1,-8-5-5,23-5-16,-25 11-14,2-18 1,23 7-1,-30-23 0</inkml:trace>
  <inkml:trace contextRef="#ctx0" brushRef="#br0" timeOffset="866.0495">2 40 26,'0'0'19,"0"0"-2,0 0 0,0 0-1,0 0-5,0 0-2,0 0-1,21 7-2,-21-7-2,28-2 1,-6-3-1,7 5 0,4-6 1,7 2-1,4-2-1,4 1 0,3-5-2,2 2-1,2-2-1,-4-2-3,0 4-4,-8-5-6,-2-2-11,5 17-5,-26-14 0,13 22 1</inkml:trace>
  <inkml:trace contextRef="#ctx0" brushRef="#br0" timeOffset="1752.1002">550 323 4,'-18'4'20,"23"12"2,-5-16 1,0 0-10,0 0-3,0 0-2,29 20-1,-12-13-1,4-1 0,-3-1-3,6-2 0,-3-1-2,-1-2 0,-4-2 0,-1 1 0,-15 1 1,17-4 1,-17 4-1,0 0 1,0 0 1,0 0 0,-14 17 0,3-2 0,-6-5-1,2 4 0,-4-2 0,2 1-1,1-5-2,-1-3-3,17-5-5,-18 2-7,11-17-15,7 15-2,7-15 1,10 12 0</inkml:trace>
  <inkml:trace contextRef="#ctx0" brushRef="#br0" timeOffset="1399.08">705 233 32,'0'0'31,"0"0"1,-10 20 1,10-20-16,0 0-3,-3 19-1,3-19-6,-4 19-1,4-19-3,0 28-1,0-12-1,2 4 0,0 0-1,3-1 1,-2-1-1,2 1 0,0-5-1,-5-14-1,13 22-4,-13-22-3,0 0-9,0 0-11,0 0-4,15-8-1,-23-9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3:06.4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600-5788 29,'0'0'29,"0"0"3,0 0-2,0 0-12,0 0 0,0 0-2,0 0-7,14 18 0,-14-18-3,-8 43 0,0-15-2,6 8 0,-6 4-2,5 4 0,-1-3-1,3 1 0,-3-6-1,8-3 0,-3-5 0,4-5 0,2-5 0,-4-3 0,-3-15-1,4 16-1,-4-16-1,0 0-3,0 0-8,0 0-12,-7-28-10,7 28 0,-12-30 0,12 30 1</inkml:trace>
  <inkml:trace contextRef="#ctx0" brushRef="#br0" timeOffset="359.0204">318-5688 14,'-18'-9'24,"18"9"0,0 0 3,0 0-14,0 0 0,0 0 0,19 0-4,-19 0-1,38-9 0,-15-1 0,14 7-1,-3-7-1,9 7-2,-2-5-2,5 1 0,-3-1-1,0 1 0,-5-4 0,0 1 0,-5 0-2,-5-3-1,2 8-6,-14-5-13,-16 10-11,23-10-1,-23 10-1,0 0 1</inkml:trace>
  <inkml:trace contextRef="#ctx0" brushRef="#br0" timeOffset="1462.0836">1012-5750 38,'0'0'32,"0"0"1,0 0 1,-4 18-17,4-18-3,0 0 0,-5 16-6,9 4-3,-9-5 0,8 8-2,-6-1 0,4 4-1,-4-3 0,5 3-1,-2-1-1,1 1 1,1-1 0,-2-2-1,0-1 0,2-3 1,-2-2-1,0-1 0,0-16 0,0 22 0,0-22 0,0 0 1,0 0-1,0 0 0,0 0 0,0 0 1,1-19-1,-1 0 0,-1-6 0,1-5 0,1-4 1,-1-2-1,0 1 0,2 0 0,1 6 0,1 4 0,-3 5 0,-1 20 0,2-21-1,-2 21 1,0 0 0,0 0 0,0 0 0,15 6 0,-15-6 0,13 17 0,-13-17 0,16 20 0,-16-20 1,20 23-1,-20-23 0,18 15 0,-18-15 0,17 9 0,-17-9 0,0 0 0,18 4 0,-18-4 0,0 0 0,18-22 0,-11 8 0,2-5 0,1-2 1,2-2-1,-2 0 0,0 1 0,1 3 0,-11 19 0,12-25 0,-12 25 0,0 0 0,0 0 0,0 0 0,0 0 0,0 0 0,6 21 0,-6-1 0,2 3 0,0 4 1,-2 4-1,1 0 0,1 2 0,-4-2 0,2-1 0,4-4 0,-3-1 0,1-2 0,1-3 0,-1-2 0,1-2 0,-3-16 0,8 22 0,-8-22-1,0 0 1,9 16-1,-9-16-1,0 0-2,5-14-3,-5 14-3,5-22-8,4 7-13,-9 15-5,10-29 0,-10 29 1</inkml:trace>
  <inkml:trace contextRef="#ctx0" brushRef="#br0" timeOffset="1969.1126">1467-5750 3,'16'-3'27,"-16"3"2,0 0 1,0 0-9,0 0-3,0 0-2,0 0-4,7 16-3,-7-16-1,0 25-3,0-25-1,-2 36 0,0-15 0,4 7-1,-4-3-1,7 6 0,-8-3-1,6 4 0,-1-8 0,0 3-1,1-4 1,2-5-1,0-3 0,-5-15 0,10 18-1,-10-18-1,0 0-1,0 0-4,0 0-7,8-17-11,-13-2-8,12 4-3,-16-15 3,11 9 0</inkml:trace>
  <inkml:trace contextRef="#ctx0" brushRef="#br0" timeOffset="2283.1306">1440-5800 41,'0'0'30,"20"-1"1,-20 1-8,0 0-5,0 0-2,0 0-7,18 13-3,-18-13-2,30 3 0,-14-4-2,9 1 1,-2-5-2,5 0 0,-2-5 0,2 2 0,-6-1-1,-1 0 0,-4 0-1,-17 9-4,26-11-5,-26 11-9,5-15-12,-5 15-2,0 0-1,0 0 1</inkml:trace>
  <inkml:trace contextRef="#ctx0" brushRef="#br0" timeOffset="2629.1504">1513-5571 22,'0'0'25,"0"0"2,23 0 2,-23 0-16,20-6-3,-2 4 1,-2-4-2,11 2-1,-11-4-2,10 6-2,-9-3-1,3 4-2,-4 1-5,-16 0-10,20-8-15,-2 19-2,-18-11-1,17 13 1</inkml:trace>
  <inkml:trace contextRef="#ctx0" brushRef="#br0" timeOffset="-2521.1441">-268-5628 0,'0'0'23,"0"0"3,7-16 1,-7 16-8,0 0-2,0 0-1,0 0-2,8 16-3,-1-1-1,-7-15-2,5 30-1,-9-14-2,6 10-1,-7-4-2,3 6 0,-6-7 0,3 4-1,-3-5 0,0-2-1,-1-2 1,9-16-1,-14 22 0,14-22-2,0 0-2,-22 5-3,22-5-8,0 0-10,-11-30-9,11 30 0,3-30 1</inkml:trace>
  <inkml:trace contextRef="#ctx0" brushRef="#br0" timeOffset="-1768.1011">-85-5655 19,'0'0'25,"4"20"2,-4-20-9,-5 15 0,5-15-1,-10 20-4,8-2-1,2-18-3,-8 30-1,8-30-1,-11 31-3,4-16-1,5 4-1,1-4-1,2 3 0,3-3 0,2 0-1,-6-15 0,18 25-1,-18-25 1,27 16 0,-27-16 0,21 10 0,-21-10-1,18 0-1,-18 0-3,0 0-7,17-3-7,-17 3-13,0 0-1,0 0 0,-5-22 2</inkml:trace>
  <inkml:trace contextRef="#ctx0" brushRef="#br0" timeOffset="-1731.099">-322-5664 26,'1'16'26,"-15"-19"0,17 18 2,-3-15-16,0 0-1,10 15-2,-10-15-3,33 3-1,-13-3 0,6 5-1,4-5 0,3 2-2,-2-2 0,3 0-2,-4-2 0,0 0-2,1 2-4,-5-5-8,-1-3-10,8 16-7,-33-8 0,40 2 0</inkml:trace>
  <inkml:trace contextRef="#ctx0" brushRef="#br0" timeOffset="-995.0569">222-5388 19,'0'17'22,"0"-17"4,-2 21-1,2-21-16,-1 30-2,4-15 1,-1-1-3,1 1-1,-3-15-1,5 25-3,-5-25 1,5 16 0,-5-16-1,0 0 0,0 0 0,0 0-1,0 0-2,0 0-1,0 0-2,-10-14-1,10 14 1,-18-17 0,18 17 1,-26-15 1,9 9 4,17 6 4,-26-9 2,26 9 1,-20-1-1,20 1 1,0 0-1,0 0-1,0 0-1,0 0-3,0 0 0,18 13-1,-2-11 2,1-1 0,-1-1 1,3 4 0,-5-6 1,1 5 1,-15-3 1,18 8-1,-18-8 2,0 19-3,0-19 1,-10 26-2,10-26 0,-18 33-2,5-18-1,13-15-1,-21 28-4,6-25-6,15-3-16,0 0-6,-23 7-2,23-7 2</inkml:trace>
  <inkml:trace contextRef="#ctx0" brushRef="#br0" timeOffset="12922.7391">1858-5411 34,'0'0'19,"0"0"1,0 0 1,0 0-5,0 0-1,0 0-1,0 0-3,0 0-1,0 0 0,0 0-3,0 0-2,0 0 0,0 0-2,-18 15 0,18-15-1,0 0 0,-7 23-1,7-23 1,-8 23 0,8-23-2,-7 29 2,2-14-1,2 1-1,-2-1 1,0 3-1,5-18 0,-5 26-1,5-26 2,-1 23-2,1-23 1,1 18 0,-1-18 1,5 17-1,-5-17 0,12 16 1,-12-16-1,11 17 0,-11-17 0,0 0 0,23 22-2,-23-22-2,18 10-4,-18-10-6,15-3-13,-15 3-8,20-8-1,-20 8 2,18-17 0</inkml:trace>
  <inkml:trace contextRef="#ctx0" brushRef="#br0" timeOffset="14012.8015">2027-5339 32,'0'0'25,"0"0"-8,0 0 3,0 0-4,19-13-4,-19 13-1,14-12-1,-14 12 0,19-13-3,-19 13-1,21-13-1,-21 13-1,16-10-1,-16 10 0,15-1-1,-15 1 0,0 0 0,18 6-1,-18-6 0,0 0 0,17 15 0,-17-15-1,8 16 2,-8-16-1,5 20 1,-5-20-1,-3 26 1,3-26-1,-13 27-1,13-27 1,-15 24-3,15-24 3,-17 22-2,17-22 1,-13 14-2,13-14 3,0 0-1,-18 15 0,18-15 0,0 0 0,-23 8 0,23-8 0,-18 4 1,18-4-1,0 0 0,-18 8 0,18-8 0,0 0 0,0 0-1,0 0 1,0 0-1,0 0 1,0 0-1,0 0 1,0 0-1,0 0 1,14-12 0,-14 12 0,20-3 0,-20 3 0,18 2 1,-18-2-1,22 5 0,-22-5 0,23 6 0,-23-6 0,26 10 1,-26-10-1,18 11 0,-18-11 1,0 0-1,17 20 1,-17-20-1,0 18 1,0-18 0,-7 23-1,7-23 1,-11 25-1,11-25 1,-18 26-1,18-26 1,-20 21 0,20-21-1,-25 18 1,25-18 0,-25 12-1,25-12 1,-19 5-1,19-5 1,-22 1-1,22-1 0,-15-1-1,15 1 0,0 0-2,0 0-2,0 0-8,-13-22-7,13 22-15,0 0 0,8-24-2,-8 24 3</inkml:trace>
  <inkml:trace contextRef="#ctx0" brushRef="#br0" timeOffset="14613.8358">2308-5418 14,'0'0'26,"14"2"1,-14-2-5,0 0 0,0 0-1,0 0-5,23 11-2,-23-11-1,22 15-2,-22-15-4,31 25 1,-18-10-3,9 8-2,-6-5 1,2 9-2,-4-4 1,-3 5-2,-11-3 2,2 6-3,-7-3 2,-7 5-1,-6-2 0,-2 0 0,-4-3-1,2-3-1,4 1-3,-5-16-6,23-10-27,0 0-1,-18 1-1,18-1 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3:10.5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 0 16,'0'0'26,"0"0"2,0 0 4,0 0-16,0 0 0,0 0-1,0 0-3,3 23 0,2-2-4,-10-1-1,9 8-3,-4 1 0,5 7-1,-4-4 0,6 4-1,-2-8 1,0-1-2,0-4 0,0-3 0,-5-20-1,6 20 0,-6-20 1,0 0-1,0 0 0,0 0 1,17-30-1,-7 7 1,-4-1 0,1-3-1,1 3 1,2 2-1,-4 4 0,-6 18 1,14-14-1,-14 14 0,11 19 0,-1-2 1,-3-1-1,4 2 1,-1 0-1,2 0 0,-12-18 0,24 27 0,-24-27 0,20 24 1,-20-24-1,12 23 0,-12-23 0,6 23 1,-6-23-1,3 21 0,-3-21-1,4 15 0,-4-15-4,0 0-5,13 15-15,-13-15-11,0 0-1,0 0 1,0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3:12.4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909 421 18,'0'0'26,"2"30"2,-2-30 2,-7 31-11,6-6-5,-4-1-2,6 9-2,-6-5-3,7 6 0,-4-6-4,4 2 0,0-7-2,1-2 0,-3-21-2,5 23 1,-5-23 0,0 0 0,0 0 0,5-15 0,-5-4 1,1-8-1,-1-7 1,2 0-1,0-7 1,-1 4-1,3 1 1,-3 8 0,-1 6 0,5 7 0,-5 15 1,0 0-1,0 0 1,4 21-1,-4-21 0,6 28-1,-1-12 0,-2-1 0,-3-15 0,12 17 0,-12-17-1,16-4 1,-16 4 0,18-21 0,-11 5 0,3-1 0,-2-1 1,-1 2-1,-1 1 0,-6 15 0,10-20 0,-10 20 0,0 0 0,0 0 1,0 0-1,0 0 1,15 2 0,-15-2-1,7 18 1,-7-18 0,11 25 0,-3-11-1,4 3 0,-4 1 0,4 1 1,-4 1-1,2 1 0,0-1 0,-2 1 0,-1-3 0,-2 0 0,-5-18-2,8 25-1,-8-25-2,0 0-5,0 0-7,0 0-10,16-11-6,-24-4-1,8 15 2</inkml:trace>
  <inkml:trace contextRef="#ctx0" brushRef="#br0" timeOffset="738.0423">1324 456 40,'0'0'32,"0"0"2,5 28 0,-6-10-15,1-18-3,-9 38-2,-1-17-7,9 12-2,-4-5-1,8 6-1,-4-3-1,5 4-1,1-6 0,2 2-1,0-4 1,1-3-1,-2-3-1,1-4 1,3-2-2,-10-15-1,16 9-4,-16-9-7,12-23-15,-12 23-6,6-39 0,-1 18-1</inkml:trace>
  <inkml:trace contextRef="#ctx0" brushRef="#br0" timeOffset="1056.0601">1319 484 32,'0'0'28,"0"0"3,0 0-8,23-13-4,-23 13-4,23-7-3,-1 7-2,-6-10-4,9 7-2,-2-7-1,0 5-2,-1-5 0,-3 2-1,1 2-2,-20 6-4,30-10-4,-30 10-7,0-15-16,0 15 1,0 0-1,0 0 1</inkml:trace>
  <inkml:trace contextRef="#ctx0" brushRef="#br0" timeOffset="1339.0766">1331 663 24,'-2'14'26,"2"-14"0,0 0 3,15 17-14,-15-17-4,25 3 0,-10-8-3,8 5-1,-5-10-1,5 7-1,-3-7 0,-1 4-4,0 1-3,-19 5-9,23-18-15,-9 26-5,-14-8-1,0 0 1</inkml:trace>
  <inkml:trace contextRef="#ctx0" brushRef="#br0" timeOffset="-790.045">449 451 20,'0'0'23,"-3"15"4,3-15-3,0 0-6,0 0-3,0 0-2,0 0-2,18-13-1,4 13 0,-4-10-3,10 6-3,-2-5 0,10 2-1,-3-3 0,2 2-3,0 0 0,-7-2-5,0 8-9,-10 6-18,-18-4-1,15 0-1,-15 0 0</inkml:trace>
  <inkml:trace contextRef="#ctx0" brushRef="#br0" timeOffset="-1037.0592">558 407 40,'0'0'33,"0"0"1,0 0-4,0 0-10,0 0 2,0 0-9,0 0-4,0 0-3,0 0-2,5 24-1,-8-9-1,6 8 0,-3 3 0,0 4-1,-2 4 0,4-1-1,0 0 1,3-4-1,0-2 0,-5-8-1,6-2 0,-6-17-2,12 16-1,-12-16-2,0 0-6,1-31-7,-2 10-16,2 1-1,-12-10 0,9 6 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30:53.5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2450 15 8,'0'0'22,"0"0"-6,-11-20 0,11 20 0,-17 0 0,17 0-3,-26 2-2,7-2 0,19 0-3,-36 7-1,20 2-1,-9-7-2,5 9 0,-7-5-1,3 7 0,-6-2 0,0 8 1,-5 0-2,-5 5 0,-1-2 0,2 6 0,-4 0 0,-2 6 0,-2 3-1,4 8 0,-4-4 1,8 3-2,-2 3 1,3 3-1,-1 1 1,5 1-1,0 0 0,5 0 0,-3 4 0,2 4 1,2-1-1,-2 3 1,2-1-1,1 3 1,3-7-1,3 3 0,3 0 0,3 1 1,-2-5 0,6 2 0,-2-2 1,0 0-1,-1-2 1,3 0-1,-2-6 0,0 1 0,2 1 0,1-3 0,3 1-1,-1-1 1,5-3-1,1 5 1,2-6-1,2 3 1,-2-1-1,3 0 1,-1 0-1,4-3 1,-1 1-1,1-2 1,-2 0-1,3-3 0,1-3 0,1 0 1,1-3-1,-3 2 0,-1-3 1,-1 1-1,-1 5 1,-4 2 0,-2 0-1,-2 1 1,-3-3 0,-2 2 0,-5-2-1,1-1 1,-4-5-1,1-3 0,1 0 0,-4 0 1,-2 2-1,-3 0 0,0 2 0,-4-1 0,0 3 0,-2-1 1,-4-1-1,-4 0 0,5-2 0,-1-2 0,2-2 0,0 2 0,2 1 0,-1 1 0,1 2 0,5 0 1,-1-1-1,2 1 0,1 0 0,3-3 0,1 1 0,2-4 0,4 4 0,4-2-1,-1 2 1,7 0-1,-1 0 1,2 1-1,4 1 2,2 0-2,3-3 0,1-1 1,3 2 0,0 0 0,2-2 0,0-4 0,-2 2 0,1-1 0,1-1 0,-4 2 0,0-2 0,-3 2 0,-2 2 0,-2 0 1,0 0-1,-4 2 0,-6 0 0,-1-1 0,-2-1 0,-1-1 1,-1 0-1,0 0 0,-4-1 0,0 3 0,-1-1 0,-1 0 0,-2 2 0,1 0 0,1 0 0,0 0 0,1-2 0,-3-2 0,6 2 0,0-4 1,2 2-2,0 0 1,0 2 0,-4 0-1,4 4 0,-2-1 0,-2 3 0,2-2 1,0-1-2,0-1 2,6-2-1,1-2 1,3-5 0,3-3 0,4 1 0,1 0 0,3-1 0,0 3 0,3-1 1,-2-1-1,5-1 0,-1 1 0,-4 2 0,5-5 0,-7 1 0,-5-17 0,12 30 1,-11-13-1,-1 3 0,-3 3 0,-1 3 0,-7 0 0,-2 5 0,-1 3 0,-1 1 0,-3 5 0,1-3 0,-2-2 0,0 1 0,4-1 0,1-1 0,-1-5 0,1-2 0,5-1 0,-2-2-1,3-2 1,3-3-1,-1-2 0,4-1 0,2-16 0,-2 25-1,2-25-1,0 0-1,0 0-2,13 16-9,-13-16-12,-1-18-10,1 18 1,7-23 2,-7 23-1</inkml:trace>
  <inkml:trace contextRef="#ctx0" brushRef="#br0" timeOffset="639.0364">-49 5938 14,'-19'-13'24,"19"13"1,0 0-8,0 0-1,-2 22-1,2-22 0,4 23-2,-4-23-2,7 33-2,-7-14-3,8 11 1,-6-8-4,3 10-1,-1 1-1,2 6-1,-3-1 0,3 3-1,-4-4 2,4-2-2,-3-5 1,3-4 0,-6-26 0,9 28 1,-9-28 0,0 0-1,17 4 1,-17-4 0,0 0 0,17-19 0,-17 19 0,13-24 0,-13 24 0,19-32 0,-6 16 0,2-1 0,5 4 0,3 0 0,3 2 0,0-1 0,1 3 0,1 5 0,-4-1 0,2 3 0,-3 2-3,-23 0-3,35-6-12,-18 1-18,-13-12 2,-4 17-3,-6-45 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30:55.2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12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4:30:45.142"/>
    </inkml:context>
  </inkml:definitions>
  <inkml:trace contextRef="#ctx0" brushRef="#br0">44 0 34,'0'0'28,"0"0"2,0 0-7,0 0-8,0 0-1,-9 17 0,15 1-4,-6-18 0,-6 36-1,6-36-3,-8 48 0,-3-22-2,9 10-1,-5-1-1,5 2 0,2 1-1,0-1-1,2 4 1,-2-4-1,2-1 0,0-3 1,-1-3-1,5-6 0,-6-3 0,0-21 0,0 28-1,0-28-2,0 0-4,0 0-6,0 0-17,0 0-7,-17 0 1,17 0-2</inkml:trace>
  <inkml:trace contextRef="#ctx0" brushRef="#br0" timeOffset="601.0344">314 73 12,'0'0'25,"0"0"1,0 0-8,0 18 1,0-18-1,0 0-4,0 28-1,0-28-3,-6 30-1,6-30-1,-3 32-2,-1-15-2,4 3-1,-2-3 0,0 1-1,2-18-1,0 28 1,0-28-1,2 23 0,-2-23 0,0 0 1,0 0-1,17 7 1,-17-7-1,22-15 0,-22 15 0,30-16 0,-13 6 0,2 5-1,3 1 0,1 2 0,-1 4 0,1 3 0,3 3 1,-6-1-1,7 1 0,1-3 0,-4 1-1,0-4 0,3 3-1,-11-5-3,7 10-3,-23-10-6,30-2-16,-30 2-6,0 0 0,5 22 2</inkml:trace>
  <inkml:trace contextRef="#ctx0" brushRef="#br0" timeOffset="1119.0637">567 69 16,'0'0'28,"0"0"1,0 0-6,0 0-2,-19-2-3,19 2-4,-17 9-3,17-9-1,-15 19-2,17 2-1,-2-21-1,-6 33-1,3-12 0,8 10-2,-7 1 0,4 5 0,-4 0-2,4 6 0,-4 0 0,2 2 0,0-4-1,0-2 1,2-4 0,-2-1-1,0-8 0,4-4 1,-2-5-1,-2-17-1,5 21 0,-5-21-1,0 0-3,0 0-4,0 0-7,4-19-16,-4 19-4,0 0-2,-5-30 2</inkml:trace>
  <inkml:trace contextRef="#ctx0" brushRef="#br0" timeOffset="1749.1">950 50 7,'0'0'16,"0"0"-1,21 4 1,-21-4-3,0 0 1,0 0 1,17-9 0,-17 9 0,0 0-2,17 11-1,-17-11-2,0 0-1,-2 17-2,7-1-1,-5-16-2,-5 34 0,-3-17-1,8 3-1,-5 1 0,3-1-1,-2-1 0,4-19 0,0 26 0,0-26-1,6 19 1,-6-19-1,0 0 1,28 0-1,-28 0 1,32-12-1,-32 12 0,35-11 1,-14 4-1,-1 3 0,5-2 0,-5 5 0,1-5 0,0 6 0,3-6 1,-2 3-1,3-1 0,-1-3 0,-3 1 0,-1-2-1,-3 7 0,-17 1-1,28-4-5,-28 4-6,0 0-15,0 0-7,0 0-2,0 0 2,-13-17 0</inkml:trace>
  <inkml:trace contextRef="#ctx0" brushRef="#br0" timeOffset="2236.1279">1272-24 10,'0'0'26,"0"0"3,-7 18-3,7-18-6,0 0-1,-11 32-3,11-32-3,-17 34 0,-4-19-4,18 12-2,-11-8-3,7 11 1,-6-2-2,9 9 1,-9-3-2,11 9 1,-2-6-2,10 6 1,-8-2-1,6 2 0,0-6 0,-1-4-1,5-5 0,-4-3 1,3-7-1,-7-18-1,8 26-1,-8-26-2,3 17-5,-3-17-9,0 0-18,0 0-1,-17-2-1,17 2 1</inkml:trace>
  <inkml:trace contextRef="#ctx0" brushRef="#br0" timeOffset="2937.1679">2604 300 12,'-4'-19'29,"4"19"2,0 0 0,7-18-9,-7 18-4,0 0-3,0 0-3,0 0-4,-9 24-2,1-5-2,8 12 0,-9 5-1,5 12 1,-5 1-2,7 7 0,-4 1-1,6-1 2,0-4-3,2-3 1,4-10-1,0-7 2,1-8-3,-7-24 0,15 24-4,-15-24-8,0-24-14,0 24-11,-4-47 3,2 19-4</inkml:trace>
  <inkml:trace contextRef="#ctx0" brushRef="#br0" timeOffset="3332.1906">2602 322 19,'2'-18'27,"22"20"2,-24-2 1,13-26-16,6 24 0,-19 2-2,30-12-3,-30 12-1,28-9-2,-28 9-1,26 6-2,-26-6 0,28 17-1,-28-17 0,34 26 0,-34-26 0,30 37 0,-30-37-1,24 33 2,-24-33-1,11 36-1,-11-36 1,-13 33-1,-4-16 0,-1 2-1,-9-4 1,1 0-1,-2-2 0,2-4 0,2 0 0,1-5-2,23-4-3,-30-2-5,30 2-11,0 0-14,0 0 0,0 0-2,-22-17 2</inkml:trace>
  <inkml:trace contextRef="#ctx0" brushRef="#br0" timeOffset="3897.2229">3092 365 21,'39'-7'27,"-27"-12"1,14 17-6,-7 0-4,-1-5-4,5 9-2,-23-2-3,34-8-2,-34 8-2,22-7-1,-22 7 1,17-17-3,-17 17 1,7-26-1,-9 6 0,2 20 1,-9-30-1,9 30 0,-22-19 0,22 19 0,-34 0-1,15 8 1,-3 5-2,-1 3 1,3 7-1,1-1 0,0 4 0,6-2 0,2 4 0,3 4 0,7-2 1,1 0-1,3 0 0,5-3 1,5-2-1,4-1 0,1-5 0,5-6-1,3-4 0,-2-9-1,12 2-5,-15-19-8,10 0-17,-2 10-3,-16-14 0,7 12 0</inkml:trace>
  <inkml:trace contextRef="#ctx0" brushRef="#br0" timeOffset="4305.2462">3513 509 25,'10'18'24,"-10"-18"-2,9 17-3,-9-17-3,0 0-4,8 21 1,-8-21-3,0 0-2,0-17-2,0 17 0,7-43-1,2 15 1,-5-9-1,9 1-2,-1-3 0,3 8-1,-2-1 1,2 10-2,-2 5 1,-13 17-1,20-6 0,-20 6-1,27 9 0,-27-9 1,29 15-1,-12-5 0,0-5 0,2 1 0,-19-6-1,24 2-3,-24-2-5,0 0-9,0 0-14,17 3-3,-17-3 0,0 0 1</inkml:trace>
  <inkml:trace contextRef="#ctx0" brushRef="#br0" timeOffset="4820.2756">3981-69 40,'0'0'32,"-5"-17"1,5 17-6,0 0-9,2 19-5,-2-19-4,13 26-6,-13-26-10,19 19-13,-3 1-11,-16-20-3,17 28 2,-17-28-1</inkml:trace>
  <inkml:trace contextRef="#ctx0" brushRef="#br0" timeOffset="4660.2665">3980 328 33,'0'0'31,"18"28"2,-18-28 0,0 0-17,17 41-2,-17-41-3,4 45-4,-12-23-2,8 6-2,-7-4-2,5-1 0,-4-5-1,6-18-1,-1 23-2,1-23-3,0 0-6,0-25-8,1-10-13,7 7-1,-12-26 1,12 4 1</inkml:trace>
  <inkml:trace contextRef="#ctx0" brushRef="#br0" timeOffset="5290.3026">4285 246 48,'0'0'31,"20"13"1,-20-13-9,-16 9-9,16 10-1,0-19-2,-19 35-5,8-14-2,5 7-1,-2-2 0,8 2-1,2-6-1,6 2 0,-8-24 0,32 30 0,-14-22 1,9-5 0,-3-10-1,4-2 1,-6-10 0,-1-1 0,-6-7-1,-4 0 0,-11-3 0,-3 0 0,-9 4 0,-5 3-1,-3 5 0,-1 5 1,-1 7-1,1 4 0,2 8-1,1-1-1,7 14-4,-10-15-7,21-4-17,-4 32-6,4-32 0,10 16-1</inkml:trace>
  <inkml:trace contextRef="#ctx1" brushRef="#br0">3412-546</inkml:trace>
  <inkml:trace contextRef="#ctx0" brushRef="#br0" timeOffset="12117.6931">4944 347 13,'0'0'26,"0"0"3,0 0-1,-21-6-10,2 2-2,3 15-2,-11-9-3,7 19-2,-14-10-2,10 11-2,-6-5-2,7 4 0,3-3-2,3 3 0,4-3 0,5 3 0,5-2 0,3 1 0,1 1 0,9-1 0,1-1 0,2-1-1,6-5 1,5-3 0,1-10 0,1-4 0,6-13-1,-2-3 1,-4-14 1,4-5-2,-8-8 2,1-8-2,-5-9 1,-3-7 0,-3 1 0,-3 2 0,-7 1 0,3 10 1,-5 3-1,2 9 1,-2 8-1,-2 14 0,-1 5 1,3 18-1,-2-25-1,2 25 1,0 0 0,0 0-1,0 0 1,-2 19 0,2 1-1,2 10 1,-2 6-1,2 8 1,-2 7-1,2 5 1,1 3-1,1 3 1,2-1-1,1 1 0,1-3 0,-3-3 0,3-2 0,-1-3 0,-1-10 0,-1-6-1,1-7 0,-4-11-2,4 1-2,-6-18-3,0 0-10,11-18-16,-6-5-3,7 5-1,-5-14 2</inkml:trace>
  <inkml:trace contextRef="#ctx0" brushRef="#br0" timeOffset="12522.7162">5344 430 3,'0'0'19,"0"56"1,-5-31-9,9 4 0,-4-4 0,3 3 0,-1-6-1,2 0-2,-4-22 0,7 28-4,-7-28 1,0 0-3,0 0-3,10-20-2,-8-1-4,-4-9-3,5-1-6,-8-21-3,9 5 0,-8-13 4,6 3 4,-2-1 6,2 0 6,-1 13 7,-2-1 8,8 22 5,-11 1 1,4 23-1,0 0-4,0 0-2,-2 32-4,2-32-4,-5 39-3,1-20-4,2-1-4,6 5-7,-2-3-14,-2-20-5,2 28-1,-2-28 0</inkml:trace>
  <inkml:trace contextRef="#ctx0" brushRef="#br0" timeOffset="12999.7435">5899 306 22,'0'0'28,"0"0"2,0 0 2,-17-4-14,-9 2-2,7 23-3,-19-12-4,18 21 0,-16-10-3,16 16 0,-8-7-3,14 11 1,1-7-2,13 4 0,4 4-1,9-7 2,10-1-2,7-6 2,7-3-3,6-7 2,8-4-1,-5-10-1,3 1-4,-15-15-6,7 11-12,-11 0-14,-30 0 0,21-9-2,-21 9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9:25.2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-4 521 36,'0'0'25,"0"0"2,0 0 0,0 0-20,0 0-2,-10-17-1,10 17-1,0 0 1,0 0 0,0 0 2,0 0-1,15-20 0,-15 20 0,24-20 0,-4 13 1,-3-8-2,7 8-1,-2-4-1,8 3 0,1 1-1,4 1 0,4 3 0,1 1 0,1-2-1,9 0 1,-1 1 0,3 1-1,-4-2 1,4 1-1,-1-1 1,1 0-1,0 2 1,1 1-1,-1-3 1,3 2 0,2 0 0,0 2 0,-1 0-1,5 0 1,3-2-1,2 1 1,6-3-1,0 0 0,-2-1 1,4-3-1,0-1 1,0 2-1,-2-2 1,-2 3-1,-6-1 1,-1 3-1,0 2 0,-1 2 1,1 0-1,2 2 1,-5 0-1,3-2 0,4-2 1,1 0-1,2-3 0,-2-1 1,0 1-1,-3-1 0,-2 3 0,-4-1 1,0 0-1,0 4 1,-6-2-1,2 1 1,-3 1-1,2-4 1,1 0-1,4 1 1,2-5-1,0 1 0,7-2 1,-2 1-1,3 1 0,-1 2 0,0 1 0,-2 2 0,-3 0 1,0 2-1,-6 0 0,2 2 1,4-4-1,3 2 1,2-3-1,2-1 1,6-2-1,0 1 1,1-1-1,2 3 1,-1 1-1,-3 2 0,1 0 0,-2 2 1,-6 1-1,4 3 1,-4-2-1,6-1 1,-4-3 0,4 2-1,0-4 1,3 0-1,2 1 1,4-5-1,4 2 0,0 1 1,3-3-1,2 2 1,-1-1-1,1-2 1,2-3-1,-2 1 0,-1-2 0,-3 0 0,-1 2 0,1-2 0,1 2 0,1 2 1,1 1-1,-3 1 1,2 1-1,-1 2 1,-4 0-1,-4 2 0,2 2 0,-4 0 1,-3 0-1,-2 0 0,-2 1 1,-1 1-2,3-2 2,-2 1-1,-2-3 1,-2 2-1,4 0 0,0-2-1,-2 0 1,-1 0 0,-5 0 1,1-2 0,-3 0-1,1 1 0,-2-1 0,2-2 1,-4-1-1,0 1 0,-2-2 0,0 1 0,0 1 0,0 0 0,-5 1 0,0 1 0,-6 0 1,0 0-1,2 2 0,0-2 0,2 2 1,-4-1-1,-2-1 1,0 0-1,-3 2 0,-4-2 0,-8 2 0,-3 0 1,-6 0-1,-20 0 0,26 0 0,-26 0 0,17 0 0,-17 0 0,16 0 0,-16 0 0,0 0 0,22-4 1,-22 4-1,0 0 0,23-1-1,-23 1 0,0 0 0,16-8-2,-16 8-1,0 0-4,31 4-6,-31-4-16,0 0-9,19-4 1,-19 4 0,20 8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31:10.7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34 11,'-17'-2'23,"29"23"3,-12-21-3,0 0-5,0 0-2,20 0 0,3 7-3,-23-7 0,43 2-4,-43-2 1,43 4-5,-23-6-1,12 6-2,-6-6 1,10 2-1,-6-4-1,4 2 1,-2-3 0,7 3 1,-5-4-2,3 6 2,2-2-2,1 4-1,-3 2 0,0 0 1,-1 1 0,3 1-3,-3-2 3,1 1-3,-3-3 2,-2 0 1,2-2-1,3-2 0,2-2 0,1 1 1,-1-1-1,0 0 1,-3 2 0,-1 2-1,-3 2 0,0 0 1,-2 0-1,2 2 0,-2-3 0,0 1 1,7 0-1,3-4 0,-1 0 0,0 2 0,1 0 0,-7 2 0,-1 0 1,0 4-1,-4-1 0,0 5 0,-2-3 0,4 2 0,2-1 1,2-3-1,1 1 0,5-2 0,1-4 1,2-2-1,2-2 0,-2-1 1,2-1-1,0 0 0,2-1 0,1 1 1,1-1-1,0 3 0,1 2 1,-1 0-1,-1 2 0,5 0 0,-3 0 1,3 0-1,-3-1 0,-1-3 0,2 0 1,-1 2-1,-3-1 0,0 1 1,-2 0-1,-4 2 0,0 0 1,-2 2-1,-3 0 0,0-1 1,-1-1-1,-1 2 0,-2-2 1,3 0-1,-1-2 0,-2 1 0,3-5 0,-1 2 0,2-1 1,-5-1-1,1 2 0,0-1 0,-2 1 0,4 0 0,-4 2 1,-2 1-1,-2-1 0,4 2 0,-4-2 0,0 2 0,-1-2 0,-3 2 0,-1 0 0,-1 0 0,-1 0 0,0 0 0,-1 0 0,-1 4 0,-17-4 1,30 5-1,-30-5 0,32 6 0,-15-2 0,2-1 0,-1-1 0,1 0 0,2 2 0,1-4 0,1 2 0,-3 1 0,6-3 0,-1 4 0,-1-2 0,4 0 0,0 0 0,4-2 0,2 0 1,0 0-1,-1 0 0,1 0 0,2 0 0,-3 0 0,1-2 0,-2 2 0,1 0 0,-1 2 0,-4-4 0,2 2 0,2-2 0,0 0 0,0-2 0,1 3 0,-1-3 1,0 0-1,0 2 0,0-2 0,-4 3 0,-4-1 0,1 0 0,-7 2 0,1 0 0,0 0 0,-2 0 0,-1-2 0,3 0 0,-2 2 0,0-4 1,0 3-1,1-3 0,-1 2 1,-17 2-1,30-4 0,-30 4 0,26 0 0,-26 0 0,27 4 1,-27-4-1,24 4 0,-24-4 0,24 3 0,-24-3 0,21 2 0,-21-2 0,28-2 0,-28 2 0,28-1 0,-28 1 1,32-4-1,-15 2 0,0 0 0,-17 2 0,31 0 1,-31 0-1,30 2 0,-30-2 1,30 2-1,-30-2 1,27 0-1,-27 0 0,24-4 1,-24 4-1,26-5 0,-26 5 0,24-4 0,-24 4 1,23-4-1,-23 4 0,22 0 0,-22 0 0,19 0 0,-19 0 0,17 2 0,-17-2 0,19 0 0,-19 0 0,16-2 0,-16 2 0,17-2 1,-17 2-1,0 0 0,25 0 0,-25 0 0,20 0 0,-20 0 0,28 4 0,-28-4 0,25 2 0,-25-2 0,28 4 0,-28-4 0,28 5 0,-28-5 0,20 6 0,-20-6 0,25 7 0,-25-7 0,22 9 0,-22-9 0,25 12 0,-25-12 0,24 9 0,-24-9 0,22 9 1,-22-9-1,17 6 0,-17-6-2,0 0-2,2-17-4,-2 17-13,0 0-18,-7-22-1,7 22 2,-34-38-3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00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32 46,'-4'-2'15,"0"4"-1,0-2 0,2 2-2,-1-2-3,1 0-1,0 0 0,2-2 1,0 4 1,-2-6-1,4 4 2,-6-4-2,6 6 1,-4-5-1,2 3-2,-2-2-3,2 2-2,0 0 0,0 0 0,0 0 0,2 0 1,-4 0-1,4 0 1,-2 0-1,2 0 1,2-2 0,1 2-2,1-2 0,3 2 0,1-2 0,4 0-1,-1 2 1,0-2-1,0 1 0,0-1 1,0 0-1,-1 2 1,-2-2-1,-1 0 1,-2 0 0,1 2-1,-4 0 1,-1 0-1,-1 0 0,0 0 1,0 2-1,0 0 0,0-2 0,1 2 1,1 0-1,0-2 1,0 2-1,-1-2 0,1 0 1,0 0-1,-2 0 0,0 0 0,-2 0 0,1-2 0,2 4 0,-1-2 0,-2 0 0,2 0 0,0 0 1,2 0 1,-4-2-1,2 2 1,-1 0-1,-1 0 1,0 0 0,2 0-1,-4 0 0,4 0-1,-4 0 0,2 0 0,2 0-5,-2-4-11,6 4-23,0 0 0,1-4 0,0 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02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508 6 69,'3'0'32,"-4"-4"1,1 4 0,1 2-16,-2-4-6,2 4 0,-2-6-4,2 6-2,-2-4 1,2 4-1,-2-4 0,2 4-1,-4-2-1,3 4 0,-4-1 0,0 3-1,-1-1 1,-3 1-2,-1 2 1,0-1-2,-3 0 0,1 3 0,-2-3 0,2 3 0,-2-3 0,0 2 0,2-1 0,-2 1 0,2 1 0,0-3 0,0 2 0,0 3 0,-2-1 0,1 0 0,1 0 0,0 2 0,0 2 0,0 0 0,-2 0 0,-1 0 0,0 0 0,-1 2 0,0-1 0,0-1 0,0-2 0,2 1 0,2-5 0,0 2 0,4-3 0,-1-3 0,3 1 0,-1-1 0,1-1 0,1 0 0,0 1 0,0-3 0,-1 2 0,3 0 0,-2-1 0,0 1 0,1 0 0,-1 0 0,-2 1 0,1 1 0,-1 1 0,-1-1 0,-1 0 0,1-1 0,1-1 0,1 0 0,1-2 0,2-1 0,0-1 0,2 0 0,0 0 0,0-1 0,2 4 0,2-3-41,-1-3-2,-3 1 0,0-2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1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2 487 57,'0'4'30,"-2"-6"-1,4 2 2,-4 4-14,2-8-5,6 2 0,-5-3-2,7 1-1,-4-4-1,3 5 1,-1-7-1,1 5-2,-1-3-1,1 3 0,-1-3-2,1 3-1,1-3 0,1-1-2,2-1 0,1-1 0,-1 0 0,2-1 0,-2 1 0,2-2 0,-2 1 0,-1 1 0,-1 0 0,0 2 0,-1-3 0,-1 1 0,1 2 0,-1-2 0,1-1 0,1 1 0,-2 0 0,1 0 0,1 0 0,1-1 0,-1 3 0,-2 0 0,3 1 0,-3 3 0,1-1 0,-1-1 0,2 3 0,-1-2 0,1 1 0,-1-2 0,1 2 0,-1-3 0,1 2 0,-2 1 0,1-1 0,-1-1 0,-1 3 0,-1-2 0,1 1 0,2-1 0,-3 1 0,3-1 0,-3 0 0,3 3 0,-3-3 0,1 1 0,-1 1 0,-1 0 0,0 0 0,0 2 0,-1-3 0,1 3 0,0 0 0,0 0 0,-3-1 0,3 3 0,-2-2 0,0 2 0,-2 0 0,0-2 0,2 2 0,-2 0 0,2 0 0,0 0 0,3 4 0,-1-4-38,0 1-4,-4 1 0,-2 2-1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2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0 518 68,'0'-2'28,"4"2"-2,1 0-8,-3-4 2,6 6-2,-5-7-3,7 1-3,-5-4-2,6 3 0,-3-5-4,3 1 0,-2-4-2,5 4 0,-3-6-2,0 3 0,-2-1 1,3 0-1,1 0-1,-2 2-1,0-2 0,2 0 0,0 2 0,0-2 0,2 0 0,0 1 0,0 1 0,0 0 0,2 0 0,0 0 0,-5-1 0,5 1 0,-2 0 0,0 0 0,0 0 0,-2-2 0,0 1 0,0-1 0,0 2 0,0-2 0,-1 2 0,-1 1 0,-2 1 0,2 0 0,-3 1 0,-1 3 0,1-3 0,-1 3 0,-1-1 0,-1 0 0,3 1 0,-3-1 0,1 3 0,0-1 0,-3 0 0,1 2 0,0 0 0,-4 0 0,2 2 0,0-1 0,0-3 0,1 2 0,-1-2 0,4 1 0,-1-3 0,1 2 0,0 0 0,-3-1 0,5 7 0,-12-4-32,8 4-10,-8 0-1,-3 1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4.3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-1 488 64,'2'-6'28,"5"6"-3,0-2-5,1-3-2,1 3-2,-5-4-4,7 4-1,-7-3-1,5 3-1,-5-6-1,5 3-2,-3-3-1,3 3-1,-1-5-1,3 3 0,0-3-1,0 0 0,2-3 0,-2 4 0,0-4 1,0 2-1,-2-4-2,3 2 0,-3 0 0,0-2 0,1 0 0,1 2 0,-2 0 0,1 1 0,-1 0 0,3-1 0,-3 4 0,1-2 0,-3 0 0,3 1 0,1-1 0,-2 0 0,2 2 0,2-1 0,0 1 0,-1 0 0,1-1 0,-2 3 0,1 1 0,-3-1 0,-1 2 0,-1-1 0,1 1 0,1-1 0,-1 1 0,1-1 0,-2-1 0,5 1 0,-3-1 0,-2 1 0,1-2 0,-1 5 0,-1-1 0,-2 0 0,-1 2 0,-3 2 0,2-1 0,-2 1 0,0-2 0,0 2 0,0 0 0,2 0 0,-2 0 0,0 0 0,0 0 0,-2-2 0,6 7-10,-6-3-33,-2 0 1,1 0-2,-3-2 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7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0 462 64,'2'-5'24,"0"3"0,2-2-3,-4-2-4,5 5-1,-3-7-3,4 6-1,-4-5-2,5 5-1,-3-6-2,1 5-1,-1-5-2,4 5 0,-5-3-1,7 0-1,-5-3 1,5 3-2,1-5 1,0 2-1,2-2 1,-1 1 0,3-3-1,0 2 1,0 0-1,0 0 1,-2-1 0,0 1-2,-2 0 0,-1 0 0,1-2 0,-2 3 0,0-2 0,3 1 0,-5-2 0,4 2 0,-3 0 0,-1 1 0,1 3 0,-1-2 0,-1-1 0,1 3 0,3-1 0,-3 1 0,0-1 0,3 1 0,-2-1 0,1 1 0,1-1 0,-3 3 0,-1 1 0,-1-1 0,1 1 0,0 0 0,-3-2 0,3 3 0,-2-1 0,1-2 0,1 3 0,1-3 0,-3 2 0,2 2 0,-1-1 0,-1 1 0,-2 0 0,0 2 0,0-2 0,-2 2 0,0 0 0,0 0 0,2-2 0,-2 2 0,0 2 0,0-2 0,0 2 0,0-2-4,3 4-38,1-2 0,2 1 0,-1 1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33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-1 525 50,'1'2'31,"-2"-8"0,2 6 2,1 0-15,-2-4-4,6 3-1,-4-5-3,5 2-2,-3-1-1,5 1-1,-1-7 0,1 5-1,0-3-1,3-1-1,-1 1 0,0 0-1,0-1-1,0 1 1,1 0-1,-1-1 0,-2 1 1,-1 2-1,1-3 0,-2 3 0,1-3 0,-1 3-1,3-4 0,-3 0 0,4-1 0,1 1 0,-1 0 0,2-2 0,0 0 0,1 1 0,-3 0 0,0 1 0,1 2 0,-3 0 0,-2-3 0,3 3 0,-5 2 0,5-3 0,-3 1 0,1 0 0,1-1 0,-2 1 0,1 0 0,1-1 0,-1 3 0,-1 1 0,-1 1 0,-2-1 0,1 2 0,-1 1 0,0-1 0,-1 0 0,1 0 0,0 1 0,0-1 0,1 0 0,-1 0 0,0-1 0,1 1 0,-1 0 0,2 1 0,-3 1 0,-1-2 0,2 0 0,0 1 0,-1 1 0,1-2 0,-2 0 0,2 0 0,-1 1 0,1-1 0,-2 0 0,2 1 0,-2 1 0,-1-2 0,1 4 0,-2-2 0,0 2 0,0 0 0,0-2 0,0 4 0,0-4 0,0 4 0,-2-2 0,4 6-12,-4-3-30,-1-1 0,-5 4 0,-3-1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37.1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2 547 65,'0'0'33,"2"0"3,-4 0-1,0-4-18,4 9-3,-2-8-1,4 5-5,-2-8-2,3 2 0,1-1-2,3-1 0,1-3 0,1 1-1,2-3 0,2 0-1,0 0 0,1-1-2,0-1 0,-1 2 0,2-4 0,0 2 0,-2 0 0,-2 0 0,2 0 0,0 0 0,-2-2 0,0 2 0,0 0 0,2-2 0,-2 0 0,4 2 0,-2-2 0,-2 0 0,2 2 0,-2-2 0,2 2 0,-2 0 0,0 0 0,0 2 0,-2 1 0,1 1 0,-1 0 0,0 1 0,0-1 0,0 1 0,-1-1 0,-1 1 0,2-3 0,1 4 0,0-1 0,-3 3 0,0-3 0,-1 1 0,-3 1 0,3 1 0,-1-1 0,-1 0 0,-2 3 0,1-5 0,-1 4 0,2 1 0,-3-1 0,-1 2 0,0-2 0,0 4 0,-2 0 0,0 0 0,0 0 0,-4 0 0,6 2-32,-9 4-11,-1-1-1,-5 3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43.50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0 484 70,'-2'-7'29,"4"7"2,0-4-15,-4 0-1,5 1-1,-1-3-4,4 4-2,-2-5-2,3 5 1,-1-8 0,5 7-1,-2-7-1,6 5 0,-2-5-2,2 5 0,-2-3 0,4 3-1,-2-5 0,1 5-1,1-3 1,-3 1 0,0-1 0,0-1-1,0 2 1,-1-3-1,-2 1 0,-2 0 0,0-1-1,1-1 0,0-2 0,-1 2 0,1-2 0,1 3 0,-2-2 0,3 3 0,-3 0 0,0 1 0,1 1 0,1-1 0,-4 1 0,3 1 0,-3 1 0,1-3 0,-1 1 0,2-1 0,0 3 0,-2-1 0,1-1 0,-1 1 0,2 0 0,-1 1 0,-1-1 0,-1 1 0,1-1 0,1 0 0,-3-1 0,3 1 0,-2 1 0,-1-1 0,1-1 0,-1 3 0,1-2 0,-2 1 0,-1-1 0,1-1 0,0 1 0,0 0 0,-1 1 0,-1-1 0,2 2 0,-4 1 0,2 1 0,-6 0-23,2 2-19,-3 0 0,-3 4 0,-3-2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0:25.7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29 0 17,'0'0'27,"0"0"1,0 0 1,0 0-14,0 0-4,0 0-2,-9 19 1,9-19-2,0 22-2,0-22 0,-3 35-1,-3-17-1,6 10 0,-6-8 0,6 5-2,0-25 0,-5 30 0,5-30-1,0 0 0,0 0 0,0 0-1,0 0 1,15-30 0,-8 8 0,4 2 0,-2-2-1,2 2 0,0 3 1,-11 17-1,26-25 0,-26 25 1,26-9-1,-26 9 1,26 1 0,-26-1 0,26 15 0,-26-15 0,20 28 0,-11-10 0,-1 2 0,1 4 0,-4-2-1,5 0 0,-1-4 0,-2-1 0,-7-17 0,15 24-1,-15-24-2,0 0-1,24 2-3,-26-24-6,2 22-16,20-30-7,-21 8 0,6 4 1</inkml:trace>
  <inkml:trace contextRef="#ctx0" brushRef="#br0" timeOffset="640.0364">433 149 19,'-18'0'24,"25"18"2,-7-18 2,0 0-14,0 0-5,0 0-1,0 0-1,19-9 0,1 6 0,-3-8-3,7 3 0,-2-5-2,7 2 0,-3 0 0,2 0-2,-2 4-2,-4-4-3,3 7-6,-25 4-13,26-18-7,-5 18-1,-21 0 2</inkml:trace>
  <inkml:trace contextRef="#ctx0" brushRef="#br0" timeOffset="392.0224">551-126 19,'0'0'26,"0"0"2,0 0-7,0 0-6,0 0-1,0 16-2,8 4-2,-8-20-2,3 43-2,-4-20-1,6 16-1,-5-8 0,4 11-2,-4-7 0,3 2-1,-1-6-1,0-1 1,0-6-1,0-4 0,0-4-1,-2-16-1,2 22-1,-2-22-3,0 0-3,0 0-7,0 0-9,-6-18-8,-5-4 2,11 22 0</inkml:trace>
  <inkml:trace contextRef="#ctx0" brushRef="#br0" timeOffset="1241.071">988-75 3,'0'0'25,"0"0"0,0 0 0,-5-16-8,5 16-3,-20-4-3,20 4-2,-32 5-3,16 6 0,-5-3-2,3 10 0,-4 0-1,3 8 0,3-2-1,7 5-1,3-5 0,6 2-1,4-6 0,9-3 0,5-10 0,6-5 0,0-8 0,4-5 1,-2-7 0,1-6 1,-1-7-1,-2-2 1,-4-4 0,-1 0 1,-6-5-1,0 6 0,-8-7 1,2 7 0,-7-5 0,0 10-1,-5-4 1,1 11 0,-1-1 0,5 25-1,-6-28 1,6 28-1,0 0 0,0 0 0,0 0 0,0 31 0,-2-5-1,4 9 0,-2 7 0,0 8-1,-2 3 1,4 4 0,-2-2-1,4-2 0,0-3 0,3-5 1,0-8-1,1-2-1,1-7 0,-2-8-2,4 2-2,-11-22-2,19 22-6,-19-22-24,0 0 1,0 0-2,0 0 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03.23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FA4D20DB-ED2F-4B1A-A799-C7C02634EB6D}" emma:medium="tactile" emma:mode="ink">
          <msink:context xmlns:msink="http://schemas.microsoft.com/ink/2010/main" type="inkDrawing"/>
        </emma:interpretation>
      </emma:emma>
    </inkml:annotationXML>
    <inkml:trace contextRef="#ctx0" brushRef="#br0">379 0 96,'-8'0'35,"0"4"0,-4 1 1,-9-1-28,8 8-2,-3-4 0,0 12-1,-9-3-2,5 11 0,-5 1-1,0 11 0,-8 1 0,1 4 0,-1-4 0,4-1-1,4 1 0,5-7-1,4-2 1,11-7-1,10-1 0,7-4-1,8 5 0,0-1 1,10 1 0,-6-5-1,5 5 1,-1-1 0,-3 5 0,0-5 0,-4 5 1,-9 3-1,0 1 1,-8 7-1,-4 1 1,-8 4-1,-4 4 1,-4 0-1,-9 8 0,0-4 1,0-3-1,5-2 0,-1-3 0,9-4 0,4 0-1,4-9 1,8 1 0,4-1-1,9 1 1,-1 0 0,0 3 0,5 1 0,-5 16 1,1-4-2,-9 12 2,0 0 0,-4 8 0,1 1-1,-5 0 1,0-5 0,4-12-1,8-8 1,0-5-3,0-11-5,21-9-18,-8-16-14,-4-16-1,3-8 1,-8-17-1</inkml:trace>
  </inkml:traceGroup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27.17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A437B58D-C7E8-41C2-967B-F4DB8FDEC100}" emma:medium="tactile" emma:mode="ink">
          <msink:context xmlns:msink="http://schemas.microsoft.com/ink/2010/main" type="inkDrawing"/>
        </emma:interpretation>
      </emma:emma>
    </inkml:annotationXML>
    <inkml:trace contextRef="#ctx0" brushRef="#br0">611 313 49,'0'13'30,"-8"-5"2,0 8 1,0 4-13,-12-7-3,-1 15-1,-11-12-4,3 13-4,-8 0-2,1 8-1,-9 4-2,0 4 0,-4 8-1,4 12 0,-7 0 1,11 12-1,0 5 0,4 7 0,13 5 0,4 12 0,7-8-1,13 4 0,4-4-1,9 0 0,3-4 0,0-5 0,5-11 1,3-5-1,5-12 0,3 0 0,5-12-1,-1-8-1,13-5-2,-8-11-4,12 3-10,-8-11-20,0-9-1,-9 0 1,-3-8 0</inkml:trace>
    <inkml:trace contextRef="#ctx0" brushRef="#br0" timeOffset="875">497 2128 65,'-4'0'29,"-8"-8"-1,8 8-10,0 0-6,0-4-1,8 4-4,-8 0-3,8 4-1,-4-4 0,4 4 0,-4-4 1,8 4-1,0 4 0,4 0 1,1 0-3,7 4-4,9 5-17,11-1-12,-3-8 0,8 8 0,-9-11-1</inkml:trace>
  </inkml:traceGroup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4:11.79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Group>
    <inkml:annotationXML>
      <emma:emma xmlns:emma="http://www.w3.org/2003/04/emma" version="1.0">
        <emma:interpretation id="{CAEDA116-4BD0-49AD-8802-814BE0245138}" emma:medium="tactile" emma:mode="ink">
          <msink:context xmlns:msink="http://schemas.microsoft.com/ink/2010/main" type="inkDrawing"/>
        </emma:interpretation>
      </emma:emma>
    </inkml:annotationXML>
    <inkml:trace contextRef="#ctx0" brushRef="#br0">562 87 66,'-8'-16'35,"4"12"2,-8 4-4,0-8-6,12 20-7,-13-8-5,9 16-4,-8 1-3,8 11-5,-8 1-3,8 16 0,-8 4 0,-2 8 0,6 4 0,-4 8 0,0 9 0,8 8 0,-4-1 0,-1 9 0,5 0 0,4 4 0,-4-1 0,8 5 0,-8 0 0,4-8 0,0 8 0,-4-8 0,0 0 0,-4-1 0,4-6 0,-4-1 0,4-9 0,0-4 0,-4-7 0,3-9 0,1-8 0,4-8 0,-4-13 0,4-3 0,0-13 0,0-4 0,0-8 0,4-8 0,-4-4 0,0-4 0,4-13 0,1 1 0,-1-5 0,-4-15 0,12 15 0,-8-20-36,-4 0-10,-4-4 1,4-8 1</inkml:trace>
    <inkml:trace contextRef="#ctx0" brushRef="#br0" timeOffset="797">207 258 57,'-4'-8'31,"4"4"2,0-4 2,0-4-16,12 8-3,-12-13-1,21 13-3,-9-20-1,12 12-3,-3-13-2,3 9-1,0-8-2,1 3 0,-1 1-2,1-1-1,-9 5 0,0 8 0,-3-4 0,-4 8 0,-1 4 0,0 12 0,0 0 0,4 8 0,0 9 0,1 4 0,3-1 0,4 9 0,-3-4 0,3-1 0,-4-3 0,1-5 0,-5-3 0,0-5 0,0-4 0,-8-7 0,13-1-28,-9-4-15,-4 0 0,0-8-1</inkml:trace>
  </inkml:traceGroup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0:07.1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 78 66,'-2'0'35,"-4"-2"1,1 0-14,5 4-5,-8-6-1,10 8-3,-7-6-2,6 4-3,-2-4-1,2 4-2,-2-4 0,2 4 0,-2-4-1,2 2-1,1-2-1,0 2-2,4-1 0,-1-1 0,5-2 0,1 2 0,4-2 0,2 1 0,4-1 0,0-2 0,1 3 0,-1-3 0,-1 2 0,-1 1 0,-4 1 0,2-2 0,-4 2 0,0 2 0,-4-2 0,3 2 0,-2-2 0,-3 0 0,2-1 0,-1 1 0,-2-2 0,-1 2 0,1-1 0,-3 1 0,-3 2 0,2 0 0,0 5 0,-2-3 0,8 4-33,-5-3-12,1 5-2,-2-2 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0:59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-1 555 62,'-1'-2'20,"1"1"-5,1 2 0,-1-2 0,2 1 1,-2-4-3,6 4-1,-6-6-2,6 6-1,-5-7 0,9-1-2,-3-3-1,6 0-2,0-8 1,6 2-1,2-6 0,1 2-1,0-3 1,1 4-1,-3-1 0,-1 2-1,-2 4 1,-2 1-2,-6 0 1,2 3-1,-1-3 0,-3 5 0,2-2 0,1 1-1,2-1 1,-3 0-1,3 2 0,-3-3 1,0 5-1,1-2 1,-3 1-1,2 1 1,1-1-1,-3 1 0,3-1 0,-1 1 0,2-3 0,2 1 0,-2 2 0,-1-3 0,-1 3 0,2-4 0,-1 6 0,-3-3 0,2 1 0,-1 1 0,-3 1 0,1 1 0,1-2 0,-1 1 0,2 1 0,-1-3 0,-1 3 0,1-2 0,-1 1 0,-1 1 0,1 0 0,-2 2 0,-1-1 0,-1 3 0,0-2 0,-2 2 0,0 0 0,0 0 0,0 0 0,0 0 0,0 2 0,0-2 0,0 0 0,-2 0 0,2 0 0,0 0 0,4 9-19,-4-5-25,-2 1 1,0-1-1,-3 0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00.9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48 53,'1'2'16,"-2"-4"-1,2 2-3,1 2-2,-4-4 0,6 4 1,-6-4 0,8 4 1,-6-4-1,7 4-1,-3-4-1,9 4 0,-2-6-2,8 4 0,-2-3-1,3 3-1,1-2 0,-1 2-2,1-4 1,-1 8-2,-3-4 1,4 2-1,-2-2-1,-1 0 1,3 0-1,1-2 0,-1-4 0,1 4 0,0-1 0,-1-1 0,0 2 0,-1 0 0,-1 2-1,-1-2 1,1 2 0,2 0-1,1 0 1,0-2 0,3-1-1,-1-1 1,0 0-1,-1 0 0,-3 4 1,-1-2-1,-2 2 0,-2 2 0,0 0 0,-1 4 0,0-2 0,-1-1 1,0 1-1,2-2 0,1-2 0,-3 0 0,2 0 0,2 0 1,-4-2-1,2 2 0,0-2 0,0 2 0,-2 0 0,0 0 0,0 0 0,0 0 0,0 0 0,2 0 0,0 0 0,0 0 0,0 0 0,0-2 0,0 2 0,0 0 0,-2 0 0,0 2 0,-2-2 0,-1 2 0,1-2 0,-2 2 0,1-2 0,1 0 1,-2 0-1,4 0 0,-2-2 0,2 0 0,1 0 0,-3 0 0,0 1 0,0-3 0,0 4 0,-1 0 0,-3 0 0,2 0 0,-1 4 0,1-3 0,1-1 0,-1 0 0,0 0 1,1 0-1,-1 0 0,-2 0 0,1 0 0,-1 0 0,-3-1 0,4 1 1,-5 0-1,1 0-1,2 1-4,-5-2-29,5-3-8,0 4 0,-4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19.2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10 423 65,'-2'2'32,"-2"-2"1,0-2-14,6 4-5,-4-6-1,10 6 0,-8-7-2,7 3-2,-1-6-1,3 3 0,-1-6-2,3 1 0,0-3-2,4 0-1,-2-4 0,4 0-2,0 1 1,2-3-1,3-2 0,1-1 0,-1 0 0,1 2-1,-3 0 1,1 1-1,-3 2 0,1 0 0,-4 6 0,-2 0 0,-4 2 0,1 1 0,-1 2 0,-1-1 0,-1 1 0,1 1 0,-1 1 0,-1-2 0,2 3 0,-1-3 0,3 2 0,-3 3 0,-1-3 0,-1 2 0,-1 0 0,2 0 0,-3-2 0,1 3 0,0-3 0,2 4 0,-3-4 0,3 0 0,1-1 0,-1 1 0,1 4 0,-1-4 0,0 2 0,-1 4 0,-1 0 0,0 4 0,-1 1 0,-1 3 0,-2 5 0,2 3 0,-4 6 0,2 1 0,-5 6 0,1 3 0,-4 2 0,3 2 0,-3 1 0,1 0 0,-1-1 0,1-3 0,1-1 0,3-4 0,-1-2 0,0-2 0,2-2 0,0-2 0,1 1 0,-1-3 0,0-2 0,0 1 0,0-3 0,2-1 0,-2 0 0,0-2 0,2-1 0,0-3 0,-1-2 0,1-1 0,0 1 0,0-3 0,0-2 0,0 0 0,1 0 0,-1 0 0,0 1 0,0 1 0,2 2 0,-2-3 0,2 3 0,-2-2 0,2 1 0,0-1 0,-2 0 0,2-2 0,-2 0 0,0-1 0,2 1 0,-2 0 0,0 0 0,1-2 0,-1 2 0,0-2 0,0 0 0,0 0 0,0 0 0,0 0 0,0 0 0,0-2 0,-1 2 0,1-2 0,0 2 0,0-2 0,0 0 0,-2-3 0,5-1-29,-3-1-16,0-1-1,0 3 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20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26 140 73,'-2'0'35,"-2"0"0,2-3-16,2 6-6,-4-6 0,4 6-1,-2-6-2,4 6-2,-4-6-3,4 3 0,-4-4-1,4 0 0,-4-3-1,4-1-1,-2-1 0,0-3 0,0 2 0,2-1-1,-2 4 1,0-3 0,2 3-1,-2 1 0,0-1-1,2-1 0,-2 3 1,2-1-1,-2 1 0,2 1 0,0 0 0,-2 4 0,0-2 0,0 6 0,0 3 0,-2 5 0,2 3 0,-2-1 0,0 5 0,0 2 0,-2 0 0,2-2 0,-2-2 0,2-6 0,0-2 0,0-1 0,0-5 0,2-1 0,0 0 0,0-9-5,6-1-35,-2-3-3,0 0 0,2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43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 54,'5'8'24,"-5"-11"-4,0 3-2,0 3-2,0-11-1,3 16-2,-6-16 0,9 16-1,-6-11 0,5 6-1,-7-6-2,7 6-2,1-3-2,-1 0-1,1 0 0,5 3-2,1-3 0,2 0 0,-3-3 0,5 3 0,-2 0-1,0-3 0,2 3 0,-2 0 0,-2 0 0,-1 0 0,0-5-1,0 5 1,-2 0-1,-1-5 1,0 5-1,-2 0 0,0 0 0,-1 0 0,1 0 0,-2 0 0,2 0 0,0 0 0,-1 0 0,4 0 0,-1 5-3,-2-13-8,8 8-31,-3 3 0,-3 2-1,-2 0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46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-1 546 62,'5'0'32,"-5"-6"0,3-5-14,6 8-7,-7-11 3,12 6-1,-8-12 0,11 9-3,-6-13-2,9 10-1,-4-8-1,7 5-1,-5-5-1,5-1-1,-1-2-1,6-3 0,3-4 0,0 4 0,-3-5-1,3 5 1,-6-3-1,0 6 1,-4 2-1,-4 6 1,-3 3-2,-3 2 0,1 1 0,-4 6 0,0-4 0,1 4 0,-1-1 0,3 0 0,-2 1 0,-1-4-1,3 15-15,-8-12-26,0 9-1,-6 0 1,-2 3-1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0:25.0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382-1 24,'0'0'25,"0"0"1,0 0-6,-20 1-9,20-1-1,0 0 0,0 0 0,-23-3-2,23 3-1,-18 3-2,18-3 0,-26 10-1,26-10 1,-31 14-1,14-1-1,-3-6-1,2 6 1,-5-2-2,5 4 1,-2-2-2,1 2 1,3 7 0,-1 3-1,2-1 1,-1 6-2,1-5 2,2 3-3,2-2 3,2 1-2,-1-9 0,10-18-1,-9 32 2,9-32 0,4 25-1,-4-25 1,18 22 0,-18-22 0,34 21 0,-14-10 0,4-2 1,2 2 0,1-2-1,1 4 1,-2 1-1,1 3 1,-1 1-1,2 1 0,-4 3 1,2 0 0,-4 0 0,0 3 0,-2-2 0,-1 0 0,-1-2 0,-1 1 1,-2-6-1,-4 2 0,-11-18 1,16 32-1,-16-32 0,8 31 1,-8-31-1,-8 33 1,-1-17 0,3 7 0,-8-3-1,1 2 0,-7-4 0,3 4 0,-5-4 0,-2 3 0,-2-5-1,-4-1 0,1 0-1,-2-4 0,1 0-1,-3-8-2,9 8-2,-11-14-3,35 3-8,-41 1-19,41-1-1,-24-29 0,21 2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52.2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 0 59,'0'9'31,"-8"-12"1,8 3-13,0 3-9,-6-6 0,9 8 0,-6-7-1,11 7-2,-8-8 0,6 9-1,-3-9 1,5 12 0,-2-9-1,5 6 0,-5-3-2,8 3-1,-3-6 0,6 5 0,-1-5-1,4 6-1,0-6 1,2 0-1,0 0 0,1-3 0,-4 3 0,4 0 0,-6-3 0,2 3 0,-4 0 0,2-3-1,-3 3 1,0 0 0,-3 3 0,6-3-1,-3 0 0,3 0 0,0 3 0,2-3 0,-2 0 0,3 0 0,-4 0 0,4 0 0,-3 0 0,-3 3 0,0-3 0,0 3 0,0-1 0,-3-2 0,5 3 0,-2 0 0,0 0 0,3 0 0,0-3 0,-1 0 0,1 0 0,-3 0 0,3 0 0,-3 2 0,-3-2 0,3 3 0,0-3 0,0 3 0,-2-3 0,4 3 0,1-6 0,0 3 0,3 0 0,-4 0 0,-1-3 0,2 3 0,-3-3 0,-3 3 0,3-2 0,-2 2 0,2 0 0,-3 0 0,0 0 0,0 0 0,0 0 0,1 2 0,-4-2 0,0 0 0,-2 0 0,2 0 0,-2 3 0,-3-3 0,2 0 0,1 3 0,-3-3 0,2 0 0,-2 3 0,6 0 0,-4 0 0,4 0 0,-1 0 0,3 0 0,-2-3 0,-4 3 0,6-3 0,-5 2 0,0-2 0,-4-2 0,4 4 0,-6-10-6,6 8-38,-4 3-1,-4 2 1,-4 7-1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2:11.9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11 681 69,'-5'0'35,"7"0"2,-2 3-18,-5-6-5,8 6 1,-9-6-2,12 6-2,-9-6-4,8 3-1,1-5-2,2 2 1,4-5-2,-1 2 0,3-5 0,3 0-1,2-3 0,-2-3 0,3-3-1,-4 3 1,4-2 0,2-1-2,4-2 0,-1 2 0,0-2 0,-3-1 0,4 1 0,-1-3 0,0 0 0,-2 2 0,-3-3 0,2 1 0,-2 5 0,0 1 0,2-1 0,0 0 0,1-2 0,-1 2 0,3 1 0,-2-4 0,2 1 0,-5-1 0,-1 7 0,-2-1 0,-3 3 0,0 0 0,-6 5 0,1 4 0,-6-1 0,2 3 0,-2 3 0,-3-5 0,14 8-38,-11-1-7,5 4 0,-5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3:07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246 19 61,'-3'0'19,"3"0"-3,0 0-1,0-3 0,0 6-2,-5-6-2,5 6-2,-9-6-2,6 9-1,-2-9 0,2 6-1,-3-6 0,1 6-1,-1-3-1,3 0 0,1-3 0,-4 3-1,-1 0 1,5-3-2,-4 3 1,0 0 0,1-2 0,-1 2-1,-2-3 1,2 3-1,1 0 0,-4 0 1,4 0-1,-1-3 0,0 3 0,1-3 1,-1 3-1,1 0 0,-1-3 0,-2 3 1,-1-2-1,1 4-1,-4-4 1,3 4 0,4-4 0,-4 2-1,4 2 0,-1-2 1,0 0-1,4 0 0,-1 0 0,3-2 0,0 4 0,-3-2 0,3 0-1,0 0-2,0 6-2,-3-6-6,6 11-16,-3 0-13,-3 1 1,0 2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3:10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250 284 63,'0'0'19,"-6"-2"-3,3 2-3,-2 2-1,-1-4-3,1 4 0,-4 1-2,1 3-1,-3-3-1,-1 2-1,1 1-1,0-1 1,-3-2-1,3 3 0,-5-3-1,5 2 0,-1-5 0,1 3 0,-3-3 0,3 0 0,0 0-1,0 3 1,-1-3-1,4 0 0,2-3 0,1 3 0,-1 0-1,3 0 0,1 0 0,2 0 0,0 0 0,0 0-1,0 0 1,0 0 0,0 0 0,0 0 0,0 0-1,0-3 1,2 3 0,4-5 0,-3 2 0,5-3 0,1 1 0,-1-1 0,3-2 0,0-1 0,3 4 0,-2-2 0,-1 1 1,-3 1-1,3-1 0,3 1 0,-6 2 0,0-3 0,1 3 0,-4 1 0,1-4 1,0 3-1,-1 0 0,-2-2 0,0 2 1,0 0-1,-1 0 1,-2 1-1,3-1 0,-6 0 1,3-3-1,-2 1 0,-1-4 0,0 1 0,0 0 0,3-2 0,-5-1 0,2 3 0,0-1 0,-3 1 0,4-3 0,-7 5 1,4-2-1,-4 2 0,-1 0 0,-1 1 0,-1-1 0,4 1 0,-3 2 0,2-3 0,1 6 0,0-6 0,2 0 0,0 3 0,4 0 0,-4-2 0,6 5 0,-3-3 0,3 3 0,0-3 0,0 3-1,-3 0 1,6 0-1,-3 0 0,0 0 0,0 0 1,3 0-1,0 0 1,2 0 0,4 0 0,-4-3 0,7 3 0,-4 0 1,-2-3-1,-1 3 1,1 0 0,-3-2-1,-1 2 1,-4 0-1,-4 0 1,-2 0-1,2 0 1,-5 0-1,2 0 0,4 0-2,-4 0-2,7 2-3,-1-7-10,3-4-18,8 7 0,1-7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3:12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 53,'3'-2'16,"0"4"-1,5-2-1,-2 0 1,5 3-1,-3-6-1,9 6-3,-3-6-2,3 6-1,0-8-1,5 7-1,-5-4-1,2 4-1,1 1 0,0 2 0,-4-2 0,1 5-1,-3-1-1,0 5 1,0-4-1,3 2 0,-3-1 0,6-4 0,-4 0-1,1 1 1,0-6-1,3 2 1,-4-2-1,1 0 1,-3 0-1,0 0 1,0 0 0,0 0-1,0-2 1,0 2 0,-3-3 0,3 0 0,0 0 0,0-1-1,-2 1 1,2-3 0,-3 3-1,-3 1 0,4-1 1,-7 1-1,4 2 0,-7 0 1,4 0-1,0 2 0,2-2 1,0 0-1,4-2 1,-1 2-1,3-3 1,3 0-1,-3 0 1,2-2-1,-4 2 1,-1 0-1,-3 0 0,-2 3 0,-1-1 0,-2 1 0,3 0 0,-3 0 1,2 0-1,4-3 0,-1 0 1,0 0-1,4 0 0,-1 1 1,-3-1-1,3 0 0,-5 1 0,0 2 0,-1 0 0,1 0 0,-1 0 0,4 0 1,-4 0-1,4-3 0,2 3 0,3-2 1,-3 2-1,0-3 0,-2 0 0,-4 3 0,1 0 0,0 0 0,-6 0 0,2 3 0,1-3 0,-3 3 1,6-1-2,2 1-1,3 5-5,-2-8-16,2 0-15,6 2-1,-3-4 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3:34.4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318-1 65,'2'0'16,"-2"0"1,-2 0 0,4 2-1,-4-2 0,4 6-4,-4-9-1,4 6-1,-7-3-2,8 3-2,-6-6-1,6 6-2,-6-6-1,3 6 0,-6-3-1,6 3 0,-5-3 0,-1 2 1,-2-2-1,2 3 0,-5 0 1,5-3-1,-1 3 1,1 0-1,-2-3 0,2 0 0,-2 0 0,2 0 0,-2 0 0,2 2 0,-5 1 0,0 0 0,2 0 0,-2 1 0,1-1 0,4 3 0,-2-3 0,0-1 0,2-2 0,0 3 0,-2 0 0,2-3-1,-2 0 1,0 0 0,-4 0-1,1 0 1,0 0-1,1 0 1,-1 3-1,-1-3 1,4 0-1,0 3 0,2-3 1,3 0-1,0 0 0,3 0 0,0 0-2,-2-3-3,7 11-8,-5-8-27,3 3-1,3 0 1,-6 0-1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01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48,'3'6'20,"-3"-9"-3,0 6 2,0 0-1,0-3-3,3 3-3,-6 0-2,6 0-2,-3-3-2,2 6-1,-2-6-2,0 3 0,0-3 0,3 2 0,-3-4-1,3 4 1,-3-2-1,6 3 1,-4-3-1,4 6 1,0-6-1,-1 6-1,6-6 1,1 3-1,2-3 1,2 3-1,-1-6 0,4 3-1,1-3 1,2-3 0,-2 3-1,-1 0 1,-5 0-1,-2 1 1,-1 2-1,-3 0 0,-2-3 1,-3 6-1,-1-3 1,1 2-1,0-2 1,0 3-1,0-3 0,2 3 1,1 0-1,-3-3 1,2 0-1,-2 3 0,0-3 1,2 0-1,-5 3 0,3-3 0,0 0 1,0 0-1,2 3 0,1-3-2,5 6-7,-8-1-30,3-7 0,-4 2 0,-10-3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03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0 566 56,'6'3'24,"-9"-6"-12,6-2-5,0 2-1,-1-8 2,7 5 1,-6-8 2,5 3-1,0-6 0,4 3-1,-7 0-1,5 0-1,-1-3-1,2 3-1,0-1 0,0 3-1,1-4 0,4 1-1,-2 1 1,6 0-1,-3-2 0,4-1-1,-1-6-1,2-3 0,4 1 0,0-3 0,-2 0 0,1 0 0,-3 4-1,-2-1 2,0 2-1,-4 6 0,-2 1 1,-3 2-1,-6 2 0,1 7 0,-1-1 1,-5 3-2,3-2 1,-3 5-1,0 0-1,0 0-1,3 5-4,-6-5-5,14 12-17,-5-4-12,0-2 0,5-1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04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0 110 68,'-3'-3'22,"3"3"-10,9 3-2,-4-3 1,9 2 1,0-2 1,12 3-1,2-3-2,8 3-2,4-9-1,8 4-1,-1-4-1,9 3 0,0-8 0,3 9-1,-2-6-1,-1 5-1,-3 0 1,0 0-2,-3 3 1,-2-2-1,-6-4 0,4 0 1,-4 1-1,2-1 0,-7-2 0,-1 2 0,-2 2 0,-9-2-1,0 0 0,-5 4 1,-6 2-1,1-3 0,-7 3 0,3 0 1,1 0-1,2 0-1,-3 0-2,0-6-6,14 6-16,-8 0-15,3-5 1,-4 5-2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09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 22 68,'-3'-4'14,"0"0"-3,9 8 0,-6-11 1,5 10 1,-2-6-3,5 10-2,-2-14-2,11 14 1,-6-7-1,6 4-1,-9-8 0,9 4-1,-6-4 0,6 4-1,-6-3-1,1 0 0,-4 0 0,3 3-1,-5-4-1,2 4 1,-2 0-1,-1 0 1,1 0-1,0 0 0,2 4-7,-5-4-24,0 0-3,2 3-2,-5-6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0:30.0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33 12 14,'-17'-3'25,"17"3"2,0 0 1,0 0-16,0 0-2,-17 5 1,17-5-2,0 0-1,17 0-2,-17 0-1,17-3-1,-17 3-1,20-2 0,-20 2 0,28 3 0,-12 3-2,4-1 0,4 1 0,4-1 0,2-1-1,3-2 0,0-2-1,-2-6 0,2 1-4,-7-8-1,0 9-9,-7 1-15,-19 3-4,16-9 3,-16 9-1</inkml:trace>
  <inkml:trace contextRef="#ctx0" brushRef="#br0" timeOffset="241.0134">175 163 48,'0'0'29,"0"0"2,0 0 0,0 0-20,0 0-6,0 0 0,0 0 0,22 7 1,-6-7-2,1-9-2,7 4-1,2-3-2,0-4-4,7 13-14,0 1-13,-11-4-2,11 12 1,-12-10-1</inkml:trace>
  <inkml:trace contextRef="#ctx0" brushRef="#br0" timeOffset="1980.113">2083-842 57,'0'0'32,"0"0"-1,0 24-1,0-24-23,4 26-2,-4-26 0,4 31 0,-4-31-2,3 24 0,-3-24 0,0 0-2,0 0 1,17-11 0,-10-11 0,6-2 0,0-4-1,4 4 1,-1-4 0,5 6-1,-7 6 0,3 10 0,-17 6 1,24 17-1,-17 1 0,3 10 0,-7 1 0,3 3 0,-4-1-2,-2-3-1,3 0-2,-3-28-2,4 29-1,-4-29-6,0 0-15,7-18-7,-7-3-1,8 1 3</inkml:trace>
  <inkml:trace contextRef="#ctx0" brushRef="#br0" timeOffset="2235.1279">2496-1093 28,'0'0'28,"10"18"3,-14-1-8,0 5-5,4 11-6,-5 0-4,5 10-2,-6-1-3,6-1-1,-2 0-1,2-6-2,4-4-1,-2-13-3,3 3-2,-5-21-8,0 0-13,0 0-2,-9-32 0,9 32 1</inkml:trace>
  <inkml:trace contextRef="#ctx0" brushRef="#br0" timeOffset="2429.139">2406-944 31,'0'0'27,"0"0"2,0 0-3,20 19-13,-20-19-6,24 18-2,-7-10-2,-17-8-3,29 3-1,-10-6-1,-3-9-2,5 3-3,-5-7-6,3-14-14,8 19-2,-12-20 2,13 21 0</inkml:trace>
  <inkml:trace contextRef="#ctx0" brushRef="#br0" timeOffset="3018.1727">2967-1069 29,'0'0'26,"0"0"2,-30 1 2,6 3-17,-3 16-6,-10 1-1,7 6-1,-3 4-1,9 4 0,0 0-2,13 0-2,4-3 0,10-5 0,7-8 0,6-8 0,6-13 1,6-4 1,0-10 1,5-8 1,-4-13 0,3 0 0,-8-12 1,1 4-1,-12-8-1,4 1 0,-8-6 0,-3 4 0,-3 1-1,-1 10 1,-7 5 0,5 10 1,-2 4-1,2 24 1,0 0-2,0 0 0,-9 35 1,5 2-3,-2 5 0,3 10-1,-1 7 2,0 5-2,4 1 1,2-3-1,2-3 1,3-6-1,6-1-2,-5-15-2,8 3-3,-16-40-6,17 33-24,-10-16 1,-7-17-1,4 20 1</inkml:trace>
  <inkml:trace contextRef="#ctx0" brushRef="#br0" timeOffset="686.0393">1386-427 11,'-2'-24'26,"2"24"1,0 0-5,0 0-5,19-13-2,-19 13-1,0 0-2,-6 19-2,10 5-4,-11 3 0,8 16 0,-6-1-1,5 16-1,-7-1-1,5 9-1,-4 1 0,6 4-1,-4-8 1,6-2-3,-2 0 1,2-9-1,4-1-2,-4-19-3,12 6-3,-14-38-14,0 0-11,21-1-1,-12-29 1,4-5 2</inkml:trace>
  <inkml:trace contextRef="#ctx0" brushRef="#br0" timeOffset="1002.0574">1622-587 36,'0'0'29,"0"0"2,-5 22-1,-12 6-12,-1-8-10,10 19-1,-5 1-2,8 17 1,-6-3-2,11 12-1,-4-1 0,8 3-2,0 0 0,3 1-1,-2-8 1,1-4-1,-1-4-1,-1-9 1,0-3-3,-4-15-1,5 3-4,-5-29-7,0 0-18,-3-20 1,-3-13-2,8-4 2</inkml:trace>
  <inkml:trace contextRef="#ctx0" brushRef="#br0" timeOffset="1521.087">1523-510 64,'0'0'32,"0"0"-1,0 0-6,0 0-16,0 0-3,13-20 0,7 16-2,2-7 0,9 4 0,3-6-1,2 7 0,1 1-1,2 9-1,-6 1 1,-3 10 0,-8 5-1,-5 8 0,-10 5 0,-7 4 0,-9 11-1,-6 4-1,-5-1 1,-8-1-2,-3-4 2,-3-3-2,1-7 2,6-4-2,1-14 2,5-7-1,5-1 1,16-10 0,0 0 0,0 0 0,2 18 1,14-7-1,5 4 1,6 3 0,5 3 0,4 4 0,5 5-1,0-1 1,-3 3-1,-3 1 1,-1-2-1,-5-1 0,-3-1 0,-6-6-2,-1 2-3,-19-25-2,25 34-9,-25-34-19,0 0 0,0 0-1,-5-41 1</inkml:trace>
  <inkml:trace contextRef="#ctx0" brushRef="#br0" timeOffset="24451.3986">1265-1055 10,'0'0'23,"0"0"2,0 0 0,0 0-10,0 0-3,0 0-2,1 17 1,-1-17-2,-9 24-1,4 0-1,-8-4-1,3 11-1,-6-2 1,5 10-2,-8-6-1,8 7 0,-3-5 0,4 8-1,-1-7 1,6 6-1,-4-5 0,7 4 0,-2-3-1,4 4 0,0-1 0,2 10 1,0-3-1,5 1-1,-1-1 0,-1 2 0,1-1 1,1 5-1,-3-3 1,3-1-1,-5-5 0,3 5 2,-1 0-2,2 3 2,-1 0-1,3 0 1,-3-3-1,4-1 0,-3-3 0,1 0 0,1-5 0,-1-3 0,2-5-1,0-3 1,3-3-1,-1-3 0,3-4 0,3 0 0,3-3 0,0-4-1,3-2 0,2-6-1,3 3-3,-8-18-9,8 7-24,-4-3 1,-7-1-1,-1 0 1</inkml:trace>
  <inkml:trace contextRef="#ctx0" brushRef="#br0" timeOffset="26473.5141">3856-1539 20,'0'0'25,"0"0"0,0 0-3,0 0-2,0 0-4,0 0-2,0 0-3,-10 22-3,10-22-2,0 18 0,0-18-1,-3 26-1,3-26 0,-2 33-1,-2-17 1,6 10-2,-4-2 1,-1 5-1,1-3 0,2 5-1,-4-3 1,4-1-2,-2-3 1,4 2-2,0-8 1,2 1 1,-4-19-1,3 29 0,-3-29 0,6 20 0,-6-20-1,0 0 1,7 17-1,-7-17 0,0 0-2,0 0-2,0 0-5,-4-35-5,4 35-10,4-26-10,-11 4-1,5 4 3,-11-6 0</inkml:trace>
  <inkml:trace contextRef="#ctx0" brushRef="#br0" timeOffset="26804.5331">3715-1292 12,'-16'-13'23,"16"13"0,0 0-4,0 0-1,0 0-2,16-15-1,-16 15-2,0 0-1,21 2-2,-21-2 0,18-2-3,-18 2-1,30-5 0,-30 5-1,42-8-1,-22-1 0,12 7 0,-6-5-2,5 3 1,-5 0-1,-4 4-1,-4-1 0,1 1 0,-19 0-1,24 1-1,-24-1-1,0 0-1,24 12-10,-24-12-24,0 0 0,7-26 1,-5 6-2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17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5 324 48,'-6'-9'15,"6"6"-7,0-2-3,3-1 0,0-2 1,0-1 2,2-2 0,4 0-1,-1 0-2,1 0 1,6-1 0,-4-4 0,3 2-1,-3 0-1,6 0-2,-3-3 1,0 3-1,-2-3 0,2 3-1,-3 0 1,0 6-1,1-1 0,-4 1 0,3 2 0,-5-2-1,5 5 1,-3-3-1,2 1 0,1-1 1,0 0-1,0 1 0,1-1 0,-1 3 0,-3-2 1,1-1-1,-1 6 0,-5-3 0,2 1 0,-1 2 0,2 0 0,-1 0-2,1 0-3,0 0-5,2 0-7,0 5-8,-2-5-6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18.3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140-1 62,'0'14'19,"-6"0"-2,3 3-4,-2 2-3,-1 1-2,1 5 0,-4-3-1,4 1-1,-4-1-1,4 3 0,-4-2-1,4 2 0,-5-3-1,2 1 0,2 2-1,1 0 0,-1 1 1,0-3-2,1 2 1,2-5-1,0 2 0,0 0 0,1-5-1,4 0 1,-2-3 0,0 0-1,3 0 1,0 0 0,-3-3-1,6 0 0,-6-2 0,5-1 1,-5 1-1,3-1 0,0 1 1,-3-4-1,3 4 1,-3-4 0,0 4 0,0-1-1,-3 0 1,3 4-1,0-4 1,0 0-1,-3-2 1,3 0-1,0-4 0,0 4 0,0-6 1,-3 3-1,3-3 1,0 3 0,0-3-1,0 0 1,0 2-1,-3-2 0,3 0 1,0 3-1,0-3 0,0 0 1,0 0 0,3 0-1,-6-3 1,6 3 0,-6 0 0,3 0 0,0 0 0,0-2-1,0-1 0,0-3 0,0 1 0,0-4 0,-2 1 0,2-1 0,0 1 0,-3 2 0,3-2 0,-3 5 0,3 0 0,-3 1 1,0-1-1,3 0 0,0 3-1,0-3 1,-2 0 0,2 1 0,-3-1 0,3 0 0,-3-3 0,3 4 0,-3-4 1,0 3-1,1 0-1,2 1 1,-3 2-1,3-3 0,0 6 0,0-1 0,0 1-1,3 3 1,-1 2 0,4 1 1,-3-1-1,2 3 1,1 0 1,0 1-1,-1-4-1,1-2-2,2 2-5,-2-11-12,-1 3-16,10 0 0,-6-3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21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0 214 63,'0'0'14,"0"0"-4,0 0-1,0 0 0,3 0-1,-3 0-1,3 0-3,0 0 1,2-3-1,1 1 2,2-1 0,1-6 0,2 7-1,0-7 0,3 4-1,-6-4 0,6 4-1,-5-4 0,2 6 0,-5-5-1,2 2 0,0-2 0,1 2 0,-1-5 1,1 5-1,-1-6 0,0 4 0,1-1 0,-4 4-1,1-1 0,-3 3 1,2 1-2,-5-1 1,3 3-1,0 0 0,-3 0 1,6-3-1,-1 0 0,6-2 1,-2-1-1,2 0 0,0 1 1,0-1-1,-2 1 0,-1-1 0,-2 3 0,-1 0 1,-2 3-1,-3 0 0,0 0 0,0 0 0,3 0 0,-3 0 0,0 0 1,0 0-2,0-2 2,0 2-2,3 0 1,-3 0 1,3 0-1,-3-3 0,0 3 0,0 0 0,0 0 1,2 0-1,1-3 0,0 3 0,3 0 0,-4-3 0,1 3-1,0-3-4,5 9-12,-5-3-19,0 0-1,0 2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25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0 395 60,'0'-3'18,"0"3"-3,0 0-2,0-3-3,3 0 1,0-2-2,-1-1 0,4-5-2,2 2 0,-2-3-1,5-2 0,-2 0-1,5 0 0,0-1-1,5 1-1,-2-2-1,5-1 1,1-4-1,2 4 0,0-2 1,1 2-1,-4 2 0,-1 1 1,-4 3-1,3 2-1,-3 1 1,-1 2-1,-2-3 1,0 1-1,0-1 0,0 1-1,0-1 1,0-2 0,0 3-1,-2-2 1,-1 2-1,-3 2 1,-2 1-1,-1 2 0,-2 3 0,-3 0 0,3 0 0,-3-3 0,0 3 0,3 0 0,0-3 0,-1 3 1,1 0-1,3-2-1,-3 2-1,-1-3-3,7 8-9,-9 1-25,3-3 1,-1 2-1,-2 4 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1:50.1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0 602 51,'3'-5'17,"0"2"2,3 0-3,-1 0-1,1 1-1,-1-4-2,7 3-1,-4-5-1,3 5-2,0-8-2,6 2-2,-3 1 0,0-3-1,-3-1-1,3 4 0,-2 0-1,-1-1 0,-3 4 0,1-1 1,-4 0-1,7 1 0,-4-1 0,3-2 0,-2-1 1,5 1-2,-3-3 1,6-3 0,-6 5 0,3-2 0,-3 0-1,0 3 1,0 2-1,-2 0 1,-4 1-1,4-4 0,-4 4 0,1-1 0,2-2 0,1-1 1,-1 1-1,1 0 0,-1-1 0,0 1 0,1-1 1,-1 1-1,3-3 0,-2 5 1,-1-5-1,1 3 0,2 2 0,-3-2 1,1 2-1,-1 0 0,-2 1 0,-1 2 0,1-3 0,-1 4 0,1-4 0,-3 0 0,2 4 0,1-4 0,2 0 0,1 1 0,-1-1 0,-2 1 0,2-4 0,1 4 0,-4 2 1,1-3-1,-3 3 0,-1 1 0,1-1 0,0 0 0,0 0 0,0 3 0,-1-3 0,1 1 0,0 2 0,-3-3 0,3 0 0,0 0 0,-1 0 0,4 1 0,-3-1 0,0 0 0,2 0 0,-2 0 0,0 1 0,-3-1 0,3 3 0,-1-3 0,-2 3 0,3-3 0,0 3 0,0-3 0,0 1 1,-1-1 0,4 0-1,-3 0 1,0 0 0,-1 1 0,1-1 0,-3 3-1,0 0 0,3 0 0,-3-3 1,0 3-1,3 0 0,-3-3 0,3 0 0,-1-2 1,-2 2-1,3 0 0,-3 0 1,3 3-1,-3-2 0,3 2 1,-3 0-1,0 0 0,0 0 0,0-3-1,3 0-1,-3 0 0,2 0-2,-2 1-4,6-4-24,-3 3-5,-6 0 0,-3 6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4:19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1 346 68,'3'5'29,"-8"-5"0,2 0-12,6 0-4,-3-2-2,2 2-1,1-3-2,3 3 0,-1-9 0,4 7 0,-4-7-1,9 4-2,-5-7-1,5 7 0,0-6-2,1 3 0,-1-3 0,3 3-1,-1-4 1,-2 4-1,3-3 1,3 0-1,-3-1 0,5-4 0,-2 2 0,3-2 0,-1 2 0,4-3 0,-4 3 0,-2 0 0,-1 0-1,-2 3 1,-6 0-1,3 2 1,-4-1-1,-2 2 1,-2 2-1,-1 0 0,1 1 0,-1 2 1,-2 0-1,3 0 0,-3 1 0,-1 2 1,4-3-1,-3 3 0,0 0 0,2-3 0,-2 3 0,3-3-3,-1 9-12,-2-9-25,-3-3 0,-3 3 0,-2 1-1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5:10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0 572 67,'6'0'19,"-6"-3"-5,2-3 0,1 1 0,-3-1-1,3 3-1,-3-5-2,6 8 1,-6-8-2,5 8-2,-2-9-1,6 9-1,-6-8 0,6 2-2,-1-2 0,3-1 0,-2 1-1,5 0 0,-3-6 0,4 2 0,-1-2-1,0 3 1,0 0-1,0 0 0,-2 0 0,-1-1-1,0 1 1,-2 3 0,-1-1 0,3 4-1,1-6 1,0-1 0,-1-2-1,0 3 1,0 0-1,-2-3 1,2 3-1,-2-3 0,0 5 1,-4 1-1,1 2 0,0 1 1,-1-4-1,1 4 0,-1-4 0,1 1 0,2-1 1,1 1-1,0-3 0,2 2 0,1-2 0,-4 3 0,0-1 0,1 1 0,-1 2 1,1-2-1,0 2 0,-6 1 0,5-1 1,-2 1-1,-1-1 0,4 0 0,-4 1 1,1-1-1,-3 1 0,2 2 0,1-3 0,-3 3 1,0 1-1,0 2 0,0-3 0,0 0 0,0 3 0,-3-3 0,3-2 0,-1 5 1,4-9-2,-3 6 2,2-5-1,-2 5 0,0 3 0,-3-3-3,6 9-8,-12 0-28,0 8-1,-2 0 0,-9 2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5:38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0 515 69,'-3'-6'27,"9"9"3,-1-6-16,-2-5-4,3 5 1,-1-5 1,6 5 0,-8-11-2,8 11 0,-5-8-1,5 2-1,-5-2-2,5 3-1,-3-9-1,4 3 0,-1-4-1,3 4-1,1-8 0,2 2-1,-1-2 0,4 2 1,0-2-2,2 2 1,-2 1 0,-1-1-1,1 3 1,-1 0-1,-2 1 0,0 2 0,0-1 0,-3-2 0,-3 6 0,3-1 0,-3 1 0,1 0 0,-3 3 0,-1-1 0,-2 4 0,5-1 0,-3 3 0,1 0 0,-1-2 0,1 2 0,-1 0 0,0 3 0,-2-3 0,0 1 0,-4-1 0,1 3 0,0-3 0,0 3 0,0-3 0,-3 3 0,2 0 0,1 0 0,-3 0 0,6-3 0,-6 3 0,5-2 0,-5 2 0,3 0 0,0 2-3,-6-4-11,6 10-24,-3 0-4,-6 1 1,4 2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5:39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157 1 62,'6'3'32,"-9"-3"1,6 6 1,-3 2-17,-6-2-6,6 13 0,-11-7-2,5 10-1,-5-2-2,0 6 0,-6 2-1,0-3-1,1-3-1,4 1-1,-4-4 0,4-2-2,1-3 2,6 0-2,-1-5 1,3-4-1,0 1 0,3-1 1,0-2-1,0 0-1,0-3 1,0 4 0,3-4 0,0 0 0,0 0 0,2 0 0,7 0 1,2 0-1,2 0 0,1 0 0,3 0 0,-1 3 0,-2-3 0,0 2 1,-6 1-1,0 0 0,-5-3 1,0 3 0,-6 2 0,0 4 0,-3-1 0,-3 3-1,-2 1 0,2-1 0,1 0 0,-1-3 0,3 1 0,0-4 0,1-5 0,4-5 0,1-4 0,3-5 0,-1-2 0,7-10 0,-1-2 0,3-6 0,3-3 0,-3-2 0,0 3 0,0-1 0,0 7 0,-6 3 0,0 8 0,-5 5 0,0 3 0,-3 5 0,-6 3 0,4 3 0,-4 0 0,0 3 0,1 0 0,-1 0 0,3 2 0,-5-8-11,5 9-30,-2 0 0,2-1 0,-6 1-1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6:30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1 127 46,'3'3'12,"-6"-6"0,3 6-2,0-3 0,0 0 0,0 0 0,0-3 0,3 6 1,-3-6-1,0 3 0,0-2 0,6 4-1,-6-4-2,8 4 0,-2-4-1,5 2-2,0-3 1,9 3-2,-6-3 1,8 0-1,-5 0 0,5 1 0,-5-4-1,3 3 1,-3 0-1,-3 3 0,0-2 0,2 2-1,-2 0 0,3 0 1,-3-3-1,6 3 0,-3-3 1,2 3-1,-5-3 0,3 0 0,-3 1 1,0-1-1,-3 3 0,3 0-1,-5 0 1,5 0-1,-3 3 1,3-3-1,0 0 1,5 0-1,-2 0 0,0 0 0,0 0 1,2 0-1,-2 0 0,0 0 1,-3 0-1,0 2 1,3-2-1,-3 3 0,0-3 0,3 0 1,-3 0-1,2 0 0,-2 0 0,3 0 1,0-3-1,0 3 1,0-2-1,-1 2 0,-2 0 1,-2 0-1,2 0 0,-3 2 0,6-2 1,-1 3-1,4-3 1,0 0-1,2 0 1,3-3-1,3 1 1,0-1-1,0 0 0,-3 0 0,1 0 0,2 1 0,0-4 0,-3 6 0,3-6 0,0 6 0,0-2 0,2-1 0,-2 0 0,2 0 0,-2 3 0,3-3 0,-3 1 0,0-1 0,0 3 0,0-3 0,-3 0 0,3 3 0,0 0 0,-2 0 0,2 0 0,-3 0 0,3 0 0,0 0 0,-3-3 0,3 3 0,0 0 0,0 0 0,0-2 0,0 2 0,-3 0 0,3 0 0,0 0 0,-2 0 0,-1 0 0,0 0 0,0 0 0,-2 0 0,-1 0 0,-2 0 0,2-3 0,-2 0 0,-4 3 0,4-3 0,-3 0 0,5 3 0,-2 0 0,2 0 0,-5 0 0,3 0 0,-4 0 0,1-2 0,-3 2 0,0-3 0,-3 3 0,1-3 0,-1 0 0,-3 3 0,6 0 0,0 0 0,-3 0 0,3 3 0,0-3 0,-2 0 0,-1 3 0,0-3 0,-5 3 0,-1-3 0,-2 0 0,-3-6 0,3 6-40,-6 0-2,-8-3 0,-3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0:55.7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185-3 29,'0'0'28,"0"0"2,0 0-9,0 0-4,0 0-5,0 0-1,0 0-3,0 0-2,0 0-1,0 0 0,18 0-1,-18 0 0,0 0 0,0 0 0,15 31 0,-15-31 0,15 33-1,-8-15 0,4 10 0,-3-1-1,1 6 0,0-1 0,4 4 0,-2 1 0,2 3-1,-4-1 1,2 3-1,-2-1 0,1-1 0,-3 0 0,0 3 0,-3-5-1,0 8 1,-6 0 0,0 4-2,-3-5 2,-1 5-1,-1-2 0,-3-1 0,1 1 0,0-7 0,0-3 0,3 3 1,1-5-1,-1 1 0,1 0 0,-1-1 1,-1-1-1,-1 2 1,-1-4-1,0 4 0,-2-4 1,0 0-1,-4-2 1,0-2 0,1-1-1,1 0 1,-4-5-1,0-1 1,1 0-1,-3-5 1,1 0-1,1-1 0,1-3 0,16-13 1,-24 24-1,24-24 0,-19 18-1,19-18 1,-7 17 0,7-17 0,0 0-1,0 0-1,-7 20-1,7-20-2,0 0-2,0 0-5,0 0-21,3-22-6,-3 22 1,2-31-1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6:31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157 398 56,'0'-6'30,"-6"-2"1,0-4-10,4 7-4,-10-6-2,10 5-3,-7-5-4,4 2-1,-4-3-2,4 7 0,-4-4-1,4 1-1,-1-1 0,0 1 0,1 0-1,2-1-1,0-3 0,3 1 0,0-3 0,0 4 0,3-2-1,0 1 0,2-1 1,-2 3-1,0 1 1,3 2-1,-4 1 1,4-1-1,-3 1 0,2-1 0,-2 0 1,6 1-1,-4-1 1,1 1 0,-3-2 0,2 1 1,-2 4-1,0-1 1,0 0 0,-3 0 0,0 3-1,0 0 1,-3 0-1,0 0-1,-3 0 1,4 3-1,-4-3 0,0 3 0,1 0 0,-4-3 0,4 2 0,-4 1 0,7-3 0,-4 3 0,3 1-1,0-4 1,3 0 0,0 0-1,0 3 1,0-6-1,0 3 1,0 0-1,0 3 0,0-3 1,0 0-1,0 2 1,0 4 1,0 0-1,0 2 0,-2 3 0,2 3 0,-3 0 0,3 4 0,0-1 0,-3 2 0,0 0 0,3 2 0,-3-2 0,3-2 0,0 3 0,0-2 0,0-4 0,3-3 0,-3-3 0,0 1 0,3-7 1,-3 1-1,0 0 1,0-3 0,0-3 0,0-2 0,-3-1 0,3-5 0,-3 0-1,3-9 1,0-1-1,-2-4 0,4-3-1,1-4 1,0 2 0,3 1 1,-4-4-2,4 5 2,0 2-1,-4 3 0,-2 4 0,3 4 0,-3 3 1,0 4-1,0 2 0,0 4 0,0-1-1,0 3 0,0 3 1,0-3-1,-3 5 0,3 4 1,-2 5 0,-4 1 0,0 4 0,1 4 0,-4 3 1,1 5-1,0-3 0,-1 3-1,4-6 1,-1 3 0,0-5 0,4 2 0,2-2 0,-3-3 0,3-3 0,3-6 0,-3 6 0,0-5 0,0 0 0,0-7 0,2 1 0,-2-1 0,0-2 0,0 0 0,0-3 1,0 0-1,3 0 1,-6-3 0,3 0 0,-2-2-1,2-4 1,-3-2-1,0-4 1,0-2-1,0 1 0,1-1 0,2-1 0,-3 1-1,3 0 1,0 3 0,3-2 0,-1 3 0,1-3 0,0 3 0,0-2 0,0-1 0,2 3 0,-2 2 0,0 3 0,-3-3 1,3 5-1,-3 0 0,0 4 0,0 2 0,-3 0 0,3-3 0,0 6 0,0-3-1,0 0 0,0 0 0,0 0-2,3 5-6,-9-5-25,6 3-6,-3 3 0,-2-4-1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21:25.0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5FE61C-5B63-49C1-8505-F41BC8EBBF55}" emma:medium="tactile" emma:mode="ink">
          <msink:context xmlns:msink="http://schemas.microsoft.com/ink/2010/main" type="inkDrawing" rotatedBoundingBox="10707,11463 15968,11457 15969,11553 10708,11558" semanticType="underline" shapeName="Other">
            <msink:sourceLink direction="with" ref="{E353DEC3-E9A7-45B1-87C0-57FA62A3DD0F}"/>
          </msink:context>
        </emma:interpretation>
      </emma:emma>
    </inkml:annotationXML>
    <inkml:trace contextRef="#ctx0" brushRef="#br0">0-4 36,'0'0'25,"0"0"2,21 9-7,-21-9-2,19 0-3,-19 0-5,22 4-1,-3 3-2,-19-7 1,30 4-2,-30-4-1,32 7-1,-32-7-2,39 6 1,-18-4-2,7 0 1,2-2-1,0 3 0,3-5 0,5 6 1,-1-6-1,2 4-1,-1-4 1,1 4 0,-3-4-1,1 4 1,-3 0 0,-2 0-2,-2 0 2,-2 3 0,0 1-1,-2 1-1,0 1 2,2-1-2,0-1 1,2-2 0,4-4 0,5-2 1,1-6-1,1 1 1,0-1 0,0-1 0,-3 0 0,-1 1-1,-7 5 1,-4 1-1,-3 2 0,-3 2-1,-1 1 1,2-1-1,1 0 1,1 0 0,1-2 0,2 0 0,0 0 0,3 2 0,2-4 1,-1 4-1,-2-2 0,2 2 0,0-2 0,2 0 0,0-2 0,2 0 1,-1 0-1,1-2 0,5-1 0,1 1 0,3-2 0,-2 3 0,0-1 1,0 0-1,2 2 0,-3 4 0,1-2 0,-2 0 0,1 2 0,-3 0 1,4-2-1,0 0 0,1 0 0,1-2 0,-4 2 0,-2-2 0,-1 0 0,-2 4 0,-3-2 0,-2 4 0,-1 0 0,-2-2 0,2 1 1,2-1-1,0 0 0,2 0 0,1-2 0,3-2 0,1 0 0,3 0 0,-1 0 1,2 1-1,2-1 0,2 2 0,0-2 0,0 0 1,4 0-1,-2 2 0,1 2 0,-1 0 0,2 0 0,-4 0 0,0 1 0,-2-1 1,-2 2-1,2-2 0,0-2 0,-4 0 0,1 0 0,1-2 0,0-2 1,-4 4-1,-1-2 0,-1 2 0,-3 2 0,-2 0 0,-2 0 1,-5 2-1,-1-1 0,3 3 0,-3-2 0,-1 1 1,-1-3-1,-1 2 0,2-2 0,-1-2 1,3 0-1,3-2 0,4-2 0,0 0 1,2-1-1,1 1 1,3 0-1,1 1 0,-7 1 1,0 0-1,-5 2 1,-3 2-1,-3-2 0,3 3 0,-5-3 0,0 4 0,0-4 0,1 2 1,-1-2-1,2 0 0,2 0 0,-3 2 0,3-2 0,0 0 0,-3 0 0,-1 0 0,2 0 0,-2 0 0,0-2 1,-1 2-2,-16 0 2,27-4-1,-27 4 0,26 0 0,-26 0 0,24 0 0,-24 0 0,25-2 0,-25 2 0,24-1 0,-24 1 0,32-4 0,-14 2 1,-18 2-1,30-2 0,-30 2 0,30-2 0,-30 2 0,25 2 1,-25-2-1,18 2 0,-18-2 0,0 0 0,17 2 1,-17-2-1,0 0 0,0 0-4,0 0-3,0 0-31,-26-17 0,0 8 0,-2 1-1</inkml:trace>
  </inkml:traceGroup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3:58.31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Group>
    <inkml:annotationXML>
      <emma:emma xmlns:emma="http://www.w3.org/2003/04/emma" version="1.0">
        <emma:interpretation id="{F041DBAC-1881-4482-9D7F-F16CF5D00545}" emma:medium="tactile" emma:mode="ink">
          <msink:context xmlns:msink="http://schemas.microsoft.com/ink/2010/main" type="inkDrawing"/>
        </emma:interpretation>
      </emma:emma>
    </inkml:annotationXML>
    <inkml:trace contextRef="#ctx0" brushRef="#br0">362 3136 92,'4'0'37,"0"-4"1,-4 4 0,0-9-21,4 14-8,-8-5 1,8 16-1,-8 0-4,0 13-5,-8 7 0,-1 9 0,-7 0 0,0 12 0,-5-4 0,5 0 0,-4-8 0,3-9 0,1-7 0,4-13 0,11-8 0,-7-24-11,16 4-30,-8-9-1,4-3 0,0 0 1</inkml:trace>
    <inkml:trace contextRef="#ctx0" brushRef="#br0" timeOffset="344">668 3156 93,'8'-8'38,"-4"8"-1,-4 8 2,-12-8-22,8 29-6,-8-9-1,4 8-3,-13 9-4,9 4-3,-8 0 0,3 3 0,1-3 0,8 4 0,-5-4 0,9-1 0,12-7 0,1-4 0,3-5 0,5-12 0,7-4 0,-4-20-7,17-4-31,-4-13-3,-5-3 0,-4-5 1</inkml:trace>
    <inkml:trace contextRef="#ctx0" brushRef="#br0" timeOffset="703">-1 3221 111,'5'-4'38,"3"0"1,16 0 0,1-4-29,19 8-2,5-8 0,12 4-6,8-5-2,9 1 0,-5 0 0,4-4 0,2 4 0,-6-8 0,-8 11 0,-11-11-12,-1 12-28,-16 0-1,-9 12 0,-12-4 1</inkml:trace>
    <inkml:trace contextRef="#ctx0" brushRef="#br0" timeOffset="2391">1019 3600 80,'-8'4'34,"8"8"0,-4 1 1,-4-5-21,16 12-7,-4-4 0,4 5-3,0-1 0,5-4-2,-1-3-1,0-1 0,-4 0-2,0-12-1,-4 4-2,-4-8-4,8 0-7,-12-12-5,4 8 0,-12-13 3,8 13 4,-12-8 7,0 4 3,-1 8 6,-7-5 8,8 13 6,-9-8 0,13 13-2,-8-9-4,15 8-5,-3-8-3,4 0-1,8 0-1,0 0-1,5 0 0,7 0 0,0 4 1,0 0 1,1-4-1,3 8 0,-4-4 0,-3 0 0,-5-4 0,0 4 0,-4-4 1,-8 8-1,-8 0-2,-5 1-1,-3 3-2,-9-4-5,9 8-11,-8 1-14,3-9 0,5 0 0</inkml:trace>
  </inkml:traceGroup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27:26.3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BDB342-9E3A-42A6-922F-FD111DC0E760}" emma:medium="tactile" emma:mode="ink">
          <msink:context xmlns:msink="http://schemas.microsoft.com/ink/2010/main" type="inkDrawing"/>
        </emma:interpretation>
      </emma:emma>
    </inkml:annotationXML>
    <inkml:trace contextRef="#ctx0" brushRef="#br0">669 27 6,'0'0'23,"0"0"-3,-25-20-2,25 20 0,-26-4-3,9-1-2,17 5-1,-37 3-1,18 7-1,-13-7-3,12 12-1,-18-4-2,8 10 1,-11-2-1,4 8 0,-6-2-2,5 6 1,-1-6 0,7 4 0,0-6-1,8 3 0,0-6 0,5 3 0,0-3 0,4 4 0,2-3-1,2 3 1,0 0-1,-1 3-2,3-5 2,5 0-2,1-3 1,4 0-2,5-3 2,-6-16-1,22 30 1,-5-15 0,0 0 1,6 0-1,5 0 0,-2 0 1,2-2-1,0-2 0,0-2 0,0 1 1,-2 1-1,-1 0 1,-8 4-1,-6 3 1,-4 5-1,-5 3 1,-9 4-1,-4 1 1,-4 3-1,-6-2 1,0-3-1,-1-4 0,-2-5 0,3-1 0,0-6 0,3-2 0,-1-2 0,19-9 0,-28 23 1,28-23-1,-21 30 0,16-12 0,1-1 0,0 2 0,4-3-1,2 1 1,-2-17 0,8 24 0,-8-24 0,13 26 0,-13-26 0,18 30 0,-18-30 0,13 34 0,-7-16 0,2 3 1,-7-1-1,-1 1 0,-5 1 0,1 3 1,-3-3-1,1 0 0,-2 1 0,1-1 0,3-2 0,2-1-1,2 2 1,4-3-1,4 1 1,-1 1-1,4-1 1,2-2-1,-13-17 0,30 26-1,-3-19-2,-9-18-4,18 7-11,-6-12-17,4-12 1,9 0-2,-6-10 2</inkml:trace>
  </inkml:traceGroup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17.09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0326A1FC-BEAE-4BE8-8670-251811290C3E}" emma:medium="tactile" emma:mode="ink">
          <msink:context xmlns:msink="http://schemas.microsoft.com/ink/2010/main" type="inkDrawing"/>
        </emma:interpretation>
      </emma:emma>
    </inkml:annotationXML>
    <inkml:trace contextRef="#ctx0" brushRef="#br0">39 134 55,'-16'-8'30,"16"8"0,-8-8 3,0 0-13,16 12-7,-16-12 0,12 12-2,-12-8-2,12 8-1,-12-8 0,12 8-3,-8-4-2,4 0-1,8 0-1,0 4 0,0 0 0,4 0-1,0 4 1,5 0 0,-1 1 0,1-1 0,-4 8 0,-1-4 0,0 0-1,-4 1 1,0-1-1,0 1 0,1-5-2,-9 0 0,8 0-3,-8-3-2,4 7-4,-8-16-12,4 12-10,4-8-6,-4 4 3,4 0 0</inkml:trace>
    <inkml:trace contextRef="#ctx0" brushRef="#br0" timeOffset="407">363 4 51,'12'0'28,"-16"-4"-2,4 4-3,0 8 1,-8-8-3,8 20-6,-20-11-3,12 15-1,-13-8-4,5 13-1,-10-5-2,10 5-2,-4-5 0,4 1-2,3 0-2,1-9-3,12 5-5,-8-13-9,12-4-15,4 0-2,0-8 0,9 4 0</inkml:trace>
    <inkml:trace contextRef="#ctx0" brushRef="#br0" timeOffset="657">355 262 74,'0'16'32,"-4"-8"2,0 4-1,4 9-18,-12-9-5,12 8 0,-13 1-6,9-1-2,0-4-2,0-8-3,8 9-7,-4-13-12,0-4-12,8 8 0,1-16 0,-1 8 0</inkml:trace>
    <inkml:trace contextRef="#ctx0" brushRef="#br0" timeOffset="1063">656 185 93,'-4'-4'34,"8"4"0,-8-4 0,0 4-26,12 0-3,-3 0-1,3 0-2,4 0-3,8-4 1,5-4-1,-1 0-3,9 4-8,-5-10-18,1 2-4,3 8 0,-11-4 0</inkml:trace>
    <inkml:trace contextRef="#ctx0" brushRef="#br0" timeOffset="1344">1056 127 56,'-4'-4'29,"12"16"1,-12-3-7,0 0-9,8 11 2,-8-8-5,4 18-3,-5-6-2,1 5-1,0 0-2,4 0-1,-8 4 0,8-4 0,-4-9-1,0 0 0,4-2-1,0-6 1,0-4 0,0 0 0,0-8 0,0-8 0,-4-4 1,8-4-1,-4-10 1,0 2-1,4-10 0,4-3-1,-4 0 1,4 0-1,5-1 0,-5 2 0,0 2 0,4 6 0,-4 3 0,5 0 0,-5 9 0,0 3-1,4 5 1,-4 4 0,4 8 0,1 8 0,-1 1 0,-4 3 0,0 9 1,-4-4-1,0 3 1,-4 2 0,-8-2-1,0-4 1,-4-2-1,-9-6-1,9 4-6,-12-8-15,8-8-13,3 0-1,1-8 0,8 0 0</inkml:trace>
    <inkml:trace contextRef="#ctx0" brushRef="#br0" timeOffset="1891">1284 205 52,'28'0'28,"-7"-8"1,3 0-6,5-4-3,-9-4-4,8 8-5,-11-14-2,3 10-1,-16-4-3,12-1 0,-16-4-2,5 9 0,-10-5-1,1 5-1,-8 4 0,0 8-1,-4 0 1,-1 8 0,-3 9 0,0 3 0,3 1-1,1 4 1,8 3-1,4-2 1,4-2-1,4 1 0,4-4-1,4-5 0,13-4-2,-13-8-4,21 5-19,-5-9-9,-8-9 1,9 5-1,-9-8 1</inkml:trace>
    <inkml:trace contextRef="#ctx0" brushRef="#br0" timeOffset="2235">1651 181 63,'4'4'30,"-8"-8"2,8 8 0,0 0-15,-8-8-7,13 8 0,-14-8-2,10 8-3,-5-8-1,8 4-2,0-4 0,8 0-1,-4-4 0,9 0 1,-5 0-1,0-6-1,5 10-1,-5-8-3,4 12-4,-12-8-8,9 12-10,-5 0-7,-4 0-1,4 4 0</inkml:trace>
    <inkml:trace contextRef="#ctx0" brushRef="#br0" timeOffset="2469">1884 201 72,'0'22'29,"-13"-14"1,9 8-8,0 0-6,0-3-8,4-5-6,0 9-7,0-13-9,0 0-6,8 4-9,-8-12 0,8 0-1</inkml:trace>
    <inkml:trace contextRef="#ctx0" brushRef="#br0" timeOffset="2641">1936-30 75,'-4'-8'30,"8"16"0,-12-4-5,4 0-12,4 14-4,0-6-7,0 0-10,4-4-20,9 13-2,-5-13 0,8 9-1</inkml:trace>
    <inkml:trace contextRef="#ctx0" brushRef="#br0" timeOffset="2813">2185 86 77,'0'9'33,"-12"-5"0,0 8 0,-1 8-16,-3-12-9,4 14-1,0-2-4,12 0-2,-5 2 0,10-6-1,-1 0 1,8-3 0,-4-5 0,12-8 0,-3 0 0,-1-8 1,0-5-1,5-3 1,-5-4 0,-4-2 0,0-6-1,-8 3 0,-4 0 1,-4 1-1,0 3 0,-4 4-1,0 9 0,-4 0 0,4 8-1,-1 8-1,1 4-2,-4-3-5,12 16-12,0-1-15,0-4 0,8 2 0,-4-14 1</inkml:trace>
    <inkml:trace contextRef="#ctx0" brushRef="#br0" timeOffset="3188">2437 103 80,'-8'-8'32,"4"3"1,-12 1 0,-8 8-20,11 9-6,-7-1-1,4 12-3,-5 6-1,9-2-2,4 2 1,4-2-1,0-3 0,8-4 0,8-9 0,4-8 1,5-8-1,3-12 1,5-9 0,-5-8 0,5-13 1,-1-3-1,-7-13 1,3-4-1,-4-4 1,-3 4-1,-1 4 2,-4 12 0,-4 5 1,0 11-1,-4 14 1,1 20 0,-14 12-1,5 14 0,-4 6-1,-4 14-1,8 7-1,-4 5 1,0 8-1,-1-8 0,9 0-1,0-13-1,0-3-2,5-18-4,7 2-12,-4-18-19,4-8 1,0-13-1,5-8 1</inkml:trace>
    <inkml:trace contextRef="#ctx0" brushRef="#br0" timeOffset="3610">2735 82 72,'0'4'30,"4"21"0,-8-13 0,4 0-18,4 6-8,-4-2-1,4-8-4,-4 4-5,0-12-6,8 0-5,-4-8-7,-4-16-4,8 2-1</inkml:trace>
    <inkml:trace contextRef="#ctx0" brushRef="#br0" timeOffset="3750">2800-104 63,'8'-24'30,"-8"-2"0,4 22 1,-8 4-7,0 4-10,8 9-9,0 8-8,-4-9-7,8 8-17,5 14-5,-5-18 0,12 18 0</inkml:trace>
    <inkml:trace contextRef="#ctx0" brushRef="#br0" timeOffset="3907">3032 115 63,'4'0'36,"-4"0"0,-4 0 1,-4-8-6,8 12-12,-16-12-7,16 8-3,-12-4-2,7 8-3,-3 0-3,4 4-1,0 4 0,4 9 0,0 0 0,8 3 0,0 6 0,9-6 0,7 1-3,5-13-10,7 1-26,5-5-1,4-12 1,4 0-1</inkml:trace>
  </inkml:traceGroup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4:57.790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D22CB2-55E5-4337-8E17-D291717EE2BA}" emma:medium="tactile" emma:mode="ink">
          <msink:context xmlns:msink="http://schemas.microsoft.com/ink/2010/main" type="inkDrawing"/>
        </emma:interpretation>
      </emma:emma>
    </inkml:annotationXML>
    <inkml:trace contextRef="#ctx0" brushRef="#br0">536 148 9,'0'0'22,"0"0"3,0 0-1,0 0-14,0 0-1,-22-9 0,22 9-1,-19-2-2,19 2 0,-29 10-1,12 1-1,-1 3-1,-3 5 0,5 4-1,-1 3-1,2 2 0,4-1-1,2 3 0,2-7 0,5 0 0,2-1 0,3-4-1,1-2 1,-4-16-1,11 26 1,-11-26 0,19 17 0,-19-17 1,27 7 1,-27-7 0,32-9 1,-32 9 0,27-31 0,-14 5 0,4 2 0,-6-5-1,-2-1-1,-9-5 2,0 10-1,-7-1 0,-4 8-1,-8 5 0,-3 11 0,-4 7 0,-3 8 0,-1 8-2,-1 2 1,3 7 0,4 1 0,6-2-1,3 3 1,0-5 0,4-1-1,4-4 1,5 0-1,4-2 1,-2-20-1,11 29 1,-11-29-1,17 17 1,-17-17 0,25 5 1,-25-5 0,26-5 0,-26 5 0,22-20 0,-22 20 1,17-35-1,-12 15 0,-6-8 1,-3 1-2,-3 1 1,-8 2 0,-4 7-1,-5 6 0,0 10 0,2 6 0,0 12-1,-2 7 1,2 5-1,5 4 0,14 6 0,1-3 1,7 1-1,3-6 1,5 0-1,3-9 1,5-3-1,-1-6 1,-20-13 1,37 9-1,-19-13 1,-1-3 0,-17 7 1,22-33-1,-15 7 1,1 0 0,-12-7 0,-3-2-1,-8-3 0,-5 1 0,-4 0 0,-10 8 0,-1 5-1,4 6 1,-2 5-1,0 7-1,3 10 1,4 3-1,8 12 0,9 5 1,7 3-1,4 4 0,3 8 0,1-2 1,12 1-1,1-1 1,1-6 0,4-5 0,-2-4-1,-4-4 2,1-9-1,1-3 0,-20-6 1,32-9 0,-16-8 0,-1-3 0,-6-11 0,2-8 0,-3-7 0,1-3 0,-2-3 0,-5 5-1,-8 3 1,-3 5 0,-4 8-1,-1 9 1,-5 7-1,3 10 0,-3 3 0,-5 4 0,6 5-1,-3 2 0,21-9 0,-24 33 1,24-9-1,4 0 0,5 3 0,10-4 0,7-3 1,7-4 0,7-7 0,5-7 0,-1-5 0,0-10 1,-1-7 0,3-6-1,-2-5 1,-2-4 0,1-6 0,-6 6 0,-4-3 0,-7 3-1,-6 2 1,-2 7 0,-10 4 0,-8 22-1,7-22 1,-7 22-1,-22 4 0,22-4 0,-24 29-1,7-9 0,10 4 1,-6 4-1,0 1 0,8-5 1,7 0-1,-1-6 1,10-1 0,-11-17 0,26 16 0,-26-16 0,24-3 1,-24 3 0,26-28 0,-9 6-1,-12-5 2,-1-5-2,-4-1 1,4 0 0,-6 2 0,0 5-1,-2 4 0,4 22 0,-11-23 0,11 23-1,-16-2 0,16 2 0,1 18-1,-1-18 0,17 33-3,-17-33-6,28 29-21,-3-7-2,-4-9-2,10 9 1</inkml:trace>
    <inkml:trace contextRef="#ctx0" brushRef="#br0" timeOffset="978.056">2081 268 32,'-18'-28'28,"18"28"2,-26-27-1,7 10-19,19 17 1,-18-24-2,18 24-3,-26-18-1,10 14-1,-8-3-1,3 12 0,21-5 0,-37 22-2,15 2 0,2 6-1,-2 8 0,11 4 0,9 2 0,4 2 0,-4-2-1,6-7 1,7-6 0,0-7 0,7-9 1,8-8 0,-6-5 0,8-7 2,-6-12-1,4 1 1,-11-14 0,9 1 0,-11-12-1,-2 5 0,-8-7 0,-5 7 0,-5 1 0,-4 5 0,-6 7-1,-1 10 0,-10 11-1,-5 9 0,-6 10 0,3 7-1,1 11 0,-1 3 0,12 8 0,1 0 0,15 3 1,1-3-1,7-2 0,7-3 0,6-8 0,7-4 1,4-3 0,4-10 0,1-8 0,-3-6 1,2-8 1,3-7-1,-7-9 0,6-3 1,-17-9-1,1 1 1,-4-3-1,-1 1 0,0 2 0,-5 5 0,-6 3 0,-2 8 0,4 17 0,-2-22 0,2 22-1,0 0 0,0 0-1,0 0 0,0 0 0,-3 22 1,3-22-1,0 29 0,2-12 0,1-1 1,1 3-1,-4-19 1,4 22 0,-4-22 0,0 0-1,0 0-2,18 22-4,-18-22-9,0-24-19,0 24 0,15-26-1,-15 26 0</inkml:trace>
  </inkml:traceGroup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01.9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77 10,'0'0'18,"0"0"0,0 0 1,25-15-20,-2 11 2,4-3 2,5 2 2,-1-1 0,9 1 2,-5-1-1,6 0 0,-6-1 1,6 2-2,-3-1 1,5 4-2,-1-1 0,4 1-1,0 0 0,1 4-2,1-2 0,-2 3 0,-2 1 0,-2 0 0,4-2 0,-5-1-1,7 1 1,-2 0 0,2 0 0,-2-2 0,0 0 0,4-2 0,-8 0 0,5 0-1,-11 1 1,-1 1 0,-7-4 0,3 4 0,-8-2-1,-1 0 1,-2 0 0,-2 1-1,-1-1 0,0 0 1,-17 2-1,27-4 1,-27 4 0,21 0 1,-21 0-1,0 0 1,0 0 0,0 0 0,0 0 0,0 0 0,0 0-1,0 0-1,0 0 0,0 0 0,0 0 0,0 0 0,0 0 0,20 8 0,-20-8-1,0 0 1,24 1 0,-24-1 0,29-1 0,-29 1 0,30-2 0,-30 2 0,22 0 0,-22 0 0,20 2 0,-20-2 1,0 0-1,17 3 0,-17-3 0,0 0 0,0 0 0,18 8 1,-18-8-1,0 0 2,0 0 0,0 0-1,0 0 1,-11 20-1,-7-9 1,-1 5-1,-10 5 0,1 4 0,-9 6 0,-1 4 0,-1 4 0,-4-1 0,-1 3-1,-2-3 1,4-3-1,3-2 0,6-7 1,3-8-2,10 1-1,1-16-4,19-3-8,-5 19-14,5-19-5,17-13-1,-10-7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15.5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1167 14,'0'0'17,"0"0"-1,0 0-17,0 0 0,0 0 1,16-16 4,-16 16 4,0 0 2,23-2 2,-23 2 1,0 0 0,0 0-2,0 0 0,0 0-2,11-20-3,-11 20-3,5-18-2,-5 18 0,17-28 1,-8 11-1,2-1 0,6 0 0,-3-4 1,5 2 0,-1-4-1,-1-2 2,1 2-2,3-5 1,-3-1-2,0 1 2,1 0-3,1-1 2,2 1-2,-1 3 1,3-3-1,3 5 0,-1-2 2,5-1-1,1-1 1,3-3-1,0 2 0,4-3 1,-1-1-1,1 0 0,2 2 1,-4 0-1,-1 3 0,-2 6 0,-3 0 1,-3 2 0,-3 2-1,1 1 2,-2-1-2,-3 3 1,2-1 0,1-3-1,0 3 1,0-5-1,0 5 1,-3-1-1,-3 5 1,2-5-1,-20 17 1,24-29-1,-24 29 0,23-22 1,-23 22-1,14-17 0,-14 17 1,0 0-1,0 0 1,0 0 0,0 0-1,0 0 1,0 0-1,0 0 1,0 0-1,0 0 0,0 0 1,0 0-1,0 0 0,0 0 0,0 0 0,0 0 0,0 0 0,0 0 1,0 0-1,0 0 0,0 0 0,0 0 1,0 0-1,0 0 0,0 0 1,0 0-1,0 0 0,0 0 0,0 0 0,0 0 0,0 0 0,0 0 0,0 0 0,0 0 0,0 0 0,0 0 1,17 17-1,-13-1 1,-3 4-1,3 12 1,-2 4-1,2 8 1,-1 6-1,-1 5 1,-2 0-1,2 4 1,-4 3-1,-3-3 1,-1-2-1,2-2 1,1 0 0,-5-2 0,1-5 1,0-2-2,-3-4 1,7-1-1,-1-5 2,2-3-2,-2-7 1,4-2-2,0-6 2,-1-1-1,1-17 0,3 24 1,-3-24-1,0 0 0,4 16 0,-4-16 0,0 0 1,0 0-1,0 0 0,0 0 0,0 0 0,0 0 0,0 0 0,0 0-3,24 8-9,-24-8-23,18-10-1,-1 7 0,-17 3-1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20.1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 0,'0'0'4,"0"0"1,0 0 3,0 0 1,0 0 2,0 0-1,0 0 0,0 0-2,0 0-2,0 0 0,0 0-2,0 0 0,0 0 0,0 0 0,20-13 0,-20 13 1,32 0 0,-8 2 0,3-2-1,5 4-2,-1-3 1,6 3-2,0 0 1,-2 1 0,0 1 1,0 3 0,0-4 1,2 3-1,3-5 1,5 5 0,1-8 0,5 2-1,1-6-1,3 2 0,-1-3-1,-3 1 0,-8 0 0,-5 1-1,-10 3-1,-4 0-2,-5 9-7,-19-9-13,0 0-8,29 24-1,-29-24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27.38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600 25 16,'0'0'11,"0"0"0,0 0-1,0 0 0,0 0-1,7-19 0,-7 19-2,0 0 0,0 0-3,0 0 0,0 0-1,0 0-1,0 0-1,0 0 1,-7-16 1,7 16 0,0 0 0,0 0 2,0 0 0,0 0 0,0 0 0,0 0-1,-17-2 0,17 2-2,-15 18 0,15-18-1,-24 33-1,8-10 0,-3 2 1,-5 3-1,-2 1 1,-3 4 0,-2 0-1,-4 2 1,-2-4-1,0 4 1,-2-4 0,2 1-1,0-5 1,6-1-1,0-2 0,7-2 0,1 0 1,3-6-1,5 1 0,15-17 0,-18 27 1,18-27-1,-9 21 1,9-21-2,0 0 2,-6 20-1,6-20 1,0 0-1,0 0-1,0 0 1,0 0 0,21 16 0,-21-16 0,22 0 0,-6-2 1,3 2-1,-1-1 0,2-3 0,10 2 1,1-2-1,4 1 0,4-1 0,2-1 0,7-3 0,1 1-1,7 0 2,1-6-2,0 5 2,2-4-2,0 2 2,0-1-1,-2 4 1,0-2-1,1 1 1,-7 5 0,1-1-1,-4 0 1,0 3-1,-4-1 1,2 0-1,-3 0 0,-8 2 1,1-2-1,-2 0 0,-3 2 0,-1-1 0,-3 1 1,1-2-1,-2 2 0,1-2 0,-3 2 0,2 0 1,-2-2-1,2 2 0,-4-2 0,2 0 0,-2 1 2,0-3-2,0 2 0,-1 0 0,-5-1 0,1 1 0,0 0 0,-17 2 1,25-2-1,-25 2 0,21 2 0,-21-2 0,22 2 0,-22-2 1,22 3-1,-22-3 0,24 4 0,-24-4 1,29 4-1,-29-4 0,24 0 0,-24 0 0,22 3 1,-22-3-1,19 2 0,-19-2 0,0 0 0,20 4 0,-20-4 0,0 0 1,26 2-1,-26-2 0,22 2 0,-22-2 0,24 1 0,-24-1 0,22 2 0,-22-2 0,22 2 0,-22-2 0,23 2 0,-23-2 0,23 2 0,-23-2 0,28 2 1,-28-2-1,30 1 0,-30-1 0,29 0 0,-29 0 0,28 0 0,-28 0 1,29-1-1,-29 1 0,28-2 0,-28 2 0,28-2 0,-28 2 0,25 2 0,-25-2 0,21 0 0,-21 0 0,20 3 0,-20-3 0,22 2 0,-22-2 0,19 2 0,-19-2 0,20 2 0,-20-2 0,18 0 0,-18 0 0,0 0 0,24 2 0,-24-2 0,0 0 0,22 0 1,-22 0-1,19 0 0,-19 0 0,20-2 0,-20 2 0,20-4 0,-20 4 0,17-2 1,-17 2-1,0 0 0,0 0 0,0 0 0,17 0 1,-17 0-1,0 0 0,0 0 0,0 0 0,0 0 0,0 0 0,0 0 0,0 0 0,0 0 0,0 0 0,0 0 0,0 0-1,0 0 1,0 0 0,0 0 0,0 0 0,5 22 0,-5-22 0,2 30 1,-4-10-1,2 6 1,-2 5-2,2 2 2,0 4-2,0-2 2,0 3-1,0-1-1,2 1 1,-4-3 0,4-2 0,-5 2 0,1-5 0,-2-1 0,0-3 0,2-1 0,-1-4 1,-1-5-1,4-16 0,-5 26 0,5-26 0,-4 18-1,4-18 1,0 0 0,-6 24 0,6-24 0,0 0 1,0 18-2,0-18 1,0 0 1,0 0-1,0 0 0,0 0 0,0 0 0,0 0 0,0 0 0,0 0 0,0 0 0,0 0 0,0 0 0,0 0 0,0 0 1,0 0-1,0 0 1,0 0-1,0 0 1,19-5 0,-19 5-1,18-22 1,-3 5 0,0-1-1,3-6 1,4-2-1,0-1 0,4-4 1,2-4-1,0 0 0,1 0 0,4 0 0,0-3 0,1-3 1,3 4-1,-2-1 0,-2-1 0,2 3 0,-6 1 0,1 4 1,-4 1-2,-2 8 1,-6 0 0,1 6 0,-19 16 0,29-26 0,-29 26 0,30-22-1,-30 22 1,25-19-2,-8 16-2,-17 3-8,18-24-20,1 29-2,-19-5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4:32.13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148 106 20,'0'0'25,"-17"-11"2,17 11 2,0 0-9,0 0-4,0 0-2,0 0-2,0 0-1,-20-18-2,20 18 0,0 0-3,0 0 0,-26 0-2,26 0 0,0 0-2,-18 13 0,18-13-1,0 0 0,-11 20-1,11-20 1,-8 20-1,8-20 0,-2 20 0,2-20 0,0 20-1,0-20 1,0 0 0,8 17 0,-8-17 0,0 0 0,22 0 0,-22 0 0,22-9 1,-22 9-1,19-19 0,-19 19 1,16-25-1,-16 25 0,11-32 1,-11 16-1,-5-1 1,5 17-1,-15-27 1,15 27 0,-19-15 0,19 15-1,-18-3 1,18 3-1,-22 9 0,22-9 0,-11 20 0,11-20 0,-9 27 0,5-10 0,4-17 0,0 29 0,0-29 0,9 28 0,-9-28-1,30 15 2,-12-12-2,2-3 2,1-5-1,3-1 0,-4-3 0,-2-2 1,-18 11-1,22-27 1,-18 8-1,-2 1 1,-8-2 0,-3 3-1,-4 1 1,13 16 0,-31-21-1,7 20 1,0 2-1,4 9 0,1 2 0,3 5 0,5 1 0,1 1 0,7-1 0,5 2 0,1-1-1,8-3 1,-11-16 0,30 24 0,-14-15 0,3-5 0,5-2 0,-2-6 0,0-2 0,-2-3 0,-1-4 1,-19 13-1,18-31 1,-12 13 0,-10-1-1,-3-1 1,-2 2-1,-10 1 1,-3 5-1,-2 4 1,-4 5-1,3 6 0,-3 5 1,4 3-1,0 1 0,4 5-1,7 1 1,5-1 0,8 1-1,0-18 1,19 30 0,-19-30-1,37 18 1,-10-13 0,3-3 0,1-4 0,-1-1 0,-6-5 0,-2-1 0,-6 0 1,-16 9-1,17-24 1,-17 24-1,-2-29 0,2 29 1,-24-30-1,24 30 1,-31-27-1,12 18 0,3 1 0,-3 3 0,1 5 0,1 5 0,17-5 0,-24 19 0,24-19 0,-14 29 0,12-12 0,0 1-1,6-1 1,3-1 0,-7-16 0,28 24-1,-12-17 1,-16-7 0,28 6 0,-28-6 1,22-11-1,-22 11 1,15-20-1,-15 20 1,2-26-1,-2 26 0,-8-28-2,8 28-3,-18-20-6,18 20-22,0 0-7,0 0 2,-19 15-1</inkml:trace>
  <inkml:trace contextRef="#ctx0" brushRef="#br1" timeOffset="76059.3503">-948 5171 44,'0'0'30,"-11"19"2,11-1 0,0 6-19,-11-8-2,9 16-2,-10-5-1,4 12-2,-5-6-1,8 5-2,-6-5-2,3-1 0,1-3 0,1-5-1,4 0-1,2-24-2,4 33-2,-4-33-6,17 14-12,-17-14-11,26 4 0,-6 2 0,-20-6 1</inkml:trace>
  <inkml:trace contextRef="#ctx0" brushRef="#br1" timeOffset="75694.3294">-1245 5261 32,'0'0'28,"0"0"4,0 0 0,0 0-17,0 0-3,0 0 1,8 22-1,-8-22-2,-2 31-3,-4-10-2,8 6-2,-5 3-1,4-1 0,-1 0-1,2-1 0,-2-4-1,2 0 1,0-4-1,0-4 0,-2-16-1,2 26 0,-2-26-2,0 0-2,3 22-3,-3-22-9,0-26-19,0 26 1,10-35-1,-3 15 2</inkml:trace>
  <inkml:trace contextRef="#ctx0" brushRef="#br1" timeOffset="78196.4724">-442 6392 39,'0'0'30,"0"0"3,0 0-2,-19-11-17,19 11-2,-24-5-3,24 5-1,-31-4-2,31 4-3,-35 4 0,18-1 0,-3 3-1,3 5 0,-1-2-1,18-9 1,-24 29-1,15-10 0,3 1-1,4 0 0,8-2 1,3 1-1,6-3 0,-15-16 0,33 19 0,-13-19 0,1-6 0,-1-3 0,-3-9 0,-1-3 0,-1-4 1,-2-5-1,-2-3 0,-2 0 0,-2 0 1,-1-3-1,-2-1 2,-1 4 0,-3-2-1,0 6 1,-3-1 0,1 8 1,-2 0-1,4 22 1,-4-27-1,4 27 0,0 0 0,0 0 0,0 0 0,0 0-1,0 0 1,0 0-2,-9 25 2,7-3-2,1 4 1,-1 5-2,-2 6 2,4 3-1,0 1 0,2 3-1,-2 2 1,4-2-1,-3 0 1,3 0 1,-2 0-1,0-4 0,-2-1 0,2-2 0,-1-8 0,1-2-1,0-5 0,-2-22-1,6 30-1,-6-30-2,0 0-5,0 0-21,0 0-8,13-18 0,-10-3 0</inkml:trace>
  <inkml:trace contextRef="#ctx0" brushRef="#br1" timeOffset="77256.4187">-1053 6559 42,'0'0'32,"0"0"1,-16-20 0,-3 5-18,19 15-2,-31-7-2,31 7-2,-41 4-2,25 5-2,-12-7-1,6 9 0,-6-2-1,4 6-1,-3-3 0,4 7 0,0 1-1,0 2 0,-2-2 0,4 2-1,1-2 1,5 1-1,2-3 0,2 0 0,11-18 0,-7 28 0,7-28-1,9 29 2,-9-29-2,22 31 1,-7-12 1,3-3-1,1 3-1,7-3 2,5-1-1,0 3 0,6-1 0,4-1 0,1 1 0,3 1 0,-1 2 0,-2 1 0,-5-1 0,-2 11 0,-5 0 1,-8 2-2,-4 0 1,-5 4-1,-9 0 2,-2 3-1,-4-3 1,-2-6-1,-3-3 2,-2-1-1,-6-5 1,0-2 0,-3-5-1,-3-2 1,-5-6-1,-3 1 0,-6-7 0,0 3 0,-2-4 0,0 2-1,2 0 1,4-2-1,3 0 0,4 0 0,2-2-1,5-4-1,17 6-1,-25-20-2,25 20-2,-21-37-6,21 37-19,9-42-6,-3 15-1,3-5 1</inkml:trace>
  <inkml:trace contextRef="#ctx0" brushRef="#br1" timeOffset="73501.204">-346 3192 11,'29'-3'26,"-29"3"2,20-4-2,-20 4-4,0 0-4,28 31-2,-28-31-2,17 37 0,-15-15-4,14 16-2,-9-1-3,14 13 0,-8 1-1,9 15 0,-6 0-2,3 10 0,-4-3-1,1 6 1,-5-2-1,-2 6 1,-9-3-1,-5-4-1,-6-5 1,-8-1 1,-8-6-2,-6-3 1,-4-10-1,-6-8 0,3-9-1,-3-8 0,5-8-2,-3-10 0,13-3-4,-5-21-5,33 16-12,-24-28-14,17-3 1,10-6 0,3-16 2</inkml:trace>
  <inkml:trace contextRef="#ctx0" brushRef="#br1" timeOffset="74111.2389">336 2911 18,'17'8'26,"-17"-8"2,0 0-3,0 0-9,-2-17 0,2 17-1,0 0-1,0 0-1,0 0-3,0 0-3,0 0-1,5 30-2,-5-30 0,-7 29-2,1-9 0,5 8-1,-3 1 0,4 6 0,2-2 0,-2 0 0,0-2-1,2 0 0,-1-3 1,1-4-1,0-6 0,-2-18 0,-2 26-2,2-26 0,0 0-3,-26 0-3,26 0-5,-24-20-9,8 1-14,16 19 1,-41-40-1,25 22 2</inkml:trace>
  <inkml:trace contextRef="#ctx0" brushRef="#br1" timeOffset="74358.253">102 3077 14,'5'18'24,"-5"-18"3,21 11 2,-21-11-12,24 5-2,3 8-1,-6-15-1,17 15-1,-8-13-1,16 11-2,-7-12-2,12 8-2,-5-11-1,6 4-2,-8-2-1,0-3 0,-7 1-3,-7-5-4,5 13-11,-11-4-19,-24 0 1,26-4-2,-26 4 2</inkml:trace>
  <inkml:trace contextRef="#ctx0" brushRef="#br1" timeOffset="72412.1417">-706 3198 40,'0'0'29,"7"-20"2,-7 20-9,0 0-7,0 0 0,0 0-4,0 0-1,0 0-3,-20-8-3,20 8 1,-24 0-2,24 0 0,-33 0-1,14 0 0,-5 0 0,1 0 0,-3 0-1,2 4 0,2-4 1,1 9-1,1-2-1,3 1 1,17-8-1,-22 24 0,22-24 0,-7 27-1,11-10 1,-4-17 0,18 25-1,-18-25 1,30 22 0,-12-14-1,6-5 1,0-4 0,-2-5 0,4-3 0,-2-4 0,0-3 0,-4-5 0,2-3 0,-5-5 0,-4-2 0,-2-2 0,-2 0 0,-3-2 0,-1 0 0,-1 0 0,-1 6 0,1 1 1,-2 6-1,0 6 0,-2 16 0,4-22 0,-4 22 0,0 0 0,0 0 1,0 0-1,0 0 1,0 0 0,0 0 0,0 0 0,0 0 1,0 0-1,0 0 0,1 24 0,3-2 0,-4 5 0,2 6 0,0 6-1,1 3 1,-3 4-1,2 2 1,2-3-1,0 1 0,1-2 1,1-5-1,-3-1 0,3-4 0,1-5-1,-3-5-1,3 1-3,-7-25-6,8 26-19,-8-26-8,0 0 1,0 0-1</inkml:trace>
  <inkml:trace contextRef="#ctx0" brushRef="#br1" timeOffset="45347.5928">-1704 3457 37,'-16'-30'28,"16"30"3,-4-33 1,-3 13-20,7 20-2,3-26 1,-3 26 0,0 0-2,0 0-3,0 0-2,0 0-1,21 0 0,-21 0-1,25 4 1,-1 0-1,8-6 1,10 7 0,2-3 0,8 4 0,-2-1-1,3 8 1,-1-2-1,3 7 0,-9 4-1,-1 2 0,-8 4 0,-2 3 0,-8 2 0,-1 2 1,-9 2 0,-4 3-1,-6-1 1,-7 1-2,-7 0 1,-8 1-1,-2-3 1,-3 3-2,-6-3 2,-2-3-2,-5-2 1,0 0 1,0-5 0,0 1-1,-8-5 1,-1-2-1,-3-5 0,-1-3 1,-2-3-1,2-2 0,0-1 0,4-5-1,9-1-1,3-5 0,10 3-3,-1-13-1,21 13-5,-20-26-10,20 26-19,9-29 2,1 9-1,-10 20 2</inkml:trace>
  <inkml:trace contextRef="#ctx0" brushRef="#br1" timeOffset="44724.5581">-1425 3508 20,'0'0'27,"-2"-18"3,2 18 2,0 0-12,0 0-7,0 0-1,0 0 0,0 0 0,0 0-3,0 0-2,-19-17-1,19 17-1,0 0-1,0 0 1,0 0-2,-3 20 0,3-20 0,-2 32-1,-5-10 0,-1 7 0,1 9 0,-1 7-1,-3 2 1,2 7-2,-2-1 2,2 4-2,5-4 1,0 0-1,3-9 1,-1-5-1,2-8 0,2-5 1,-2-8-2,0-18 0,5 20-1,-5-20-3,0 0-3,0-35-5,0 35-11,8-40-13,-10 7-1,4 0-1,-6-9 2</inkml:trace>
  <inkml:trace contextRef="#ctx0" brushRef="#br1" timeOffset="72967.1734">-1779 3071 22,'0'0'30,"-6"-20"3,6 20-1,0 0-11,-24 16-4,17 8-4,-14-9-2,7 18-5,-12-2-3,2 15 0,-4 2-1,-3 9 0,1 1-1,1 7 1,-2 10-2,5 8 0,2 1 0,5 4-1,5 2 1,10 0-1,4-2 0,5-5-4,23 1-5,0-14-15,12-11-8,19 1 0,4-21-2,14 0 2</inkml:trace>
  <inkml:trace contextRef="#ctx0" brushRef="#br1" timeOffset="80482.6033">-3144 6634 67,'0'0'35,"-22"2"0,22-2 1,-26-7-22,26 7-5,0 0-3,0 0-2,0 0-1,0 0-1,0 0-1,0 0 0,0 0 0,0 0 1,15 20-1,-15-20 0,27 19 1,-3-3-1,4-1 1,3 1 0,4 1-1,4 1 1,-2-3-1,2 5 0,-1-2 0,-2-1 0,-5-1-1,-3 3 1,-4-6-1,-4 1 0,-4-3 0,-16-11 1,24 19-1,-24-19 0,0 0 0,0 0 1,17 11-1,-17-11 0,0 0 1,0 0-1,0 0 1,0 0-1,0 0 1,0 0-1,0 0 1,0 0-1,0 0 0,0 0 1,0 0-1,0 0 0,0 0 0,0 0 0,-13 22 1,13-22-1,-18 22 0,18-22 1,-32 33-1,10-13 1,-4 2-1,-5 2 1,-2 0-1,-4 7 1,0-9 0,0 6 0,2-10-1,7 4 0,4-11 1,6 4-1,18-15-1,-24 16 1,24-16-3,0 0 0,-6 28-6,6-28-24,0 0-8,21 27 0,-6-7-1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29.2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 33 15,'-22'-22'16,"22"22"-1,0 0 1,0 0-1,-20-14 2,20 14-2,0 0-3,0 0-1,0 0-3,-17 0-4,17 0-3,0 0 0,0 16-1,0-16 0,0 20 0,0-20 1,4 24-1,-4-24 1,2 24-1,-2-24 0,7 22 0,-7-22 0,15 17 0,-15-17 0,16 14 1,-16-14-1,23 10 0,-23-10 1,18 5-1,-18-5 1,0 0-1,18 4 1,-18-4 1,0 0 0,0 0 0,0 0 0,0 0 1,8-17 0,-8 17 1,-4-18-1,4 18-1,-4-20-1,4 20 1,-1-17-1,1 17 0,0 0 0,0 0-1,0 0 0,-17-15 0,17 15-1,0 0 1,0 0-1,0 21 1,0-21-1,4 22 1,-4-22 0,9 24 0,-9-24-1,16 23-4,1-12-16,11 4-10,-28-15-2,40 4 1,-40-4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32.61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497 4 3,'0'0'6,"17"-6"-1,-17 6-2,0 0 0,0 0 1,0 0 0,0 0 2,0 0 0,0 0 3,0 0 0,0 0 1,0 0-1,0 0 0,0 0-2,-6 22-1,6-22-1,-7 17-1,7-17 0,-17 24-1,17-24 0,-24 35 1,6-13-1,1 5 1,-7 5-1,-1 2 0,-1 1 1,-6 4-2,1 1 1,-2 1-1,-4-3 0,2 1-1,4-8 0,-1-2 0,8-3 0,4-2-1,-2-6 1,5-3-1,17-15 1,-18 20-1,18-20 0,0 0 0,-17 20-1,17-20 1,0 0-1,0 0 1,0 0-1,0 0 1,0 0 0,0 0 0,0 0 1,0 0-1,0 0 0,0 0 1,0 0-1,0 0 0,0 0 0,0 0 0,0 0 0,0 0 0,17 9 1,-17-9-1,22-7 1,-4 2 0,4-1-1,8-1 1,3-2-1,11 1 1,3 1-1,6 1 0,4-1 0,4 2 1,4 1-1,5 0 1,2 1-1,3 3 1,4-4 0,1 4 0,-3-2-1,-1-2 1,-2 1-1,-4-1 1,-8-1 0,-4 1-1,-14 0 1,-7 0 0,-13 1 1,-4 3-1,-20 0 1,20-2-1,-20 2 1,0 0-1,0 0 1,0 0-1,0 0-1,0 0 1,0 0-1,0 0 0,0 0 0,0 0 0,0 0 0,0 0 0,0 0 0,0 0 0,0 0-1,0 0 1,0 0 0,0 0 1,0 0-1,-13 18 0,13-18 1,-22 30 0,4-8 0,-8 7 1,-5 4-1,-1 6 1,-8-1-1,-3 8 1,-5-4-1,0 1 0,-1-3 0,2-1 0,3-3 0,5-5 0,3-1-1,6-8 0,6-2 0,6-5 0,18-15-2,-19 16-4,19-16-7,0 0-21,30-3-1,1-7 0,-11-21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36.50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-6 420 12,'0'0'10,"0"0"-2,0 0 0,0 0-2,0 0-1,0 0-1,0 0 0,1-19-1,-1 19 1,0 0-1,12-18-1,-12 18-1,20-18 0,-20 18 0,22-26 0,-22 26-1,29-29 0,-12 12 0,3-1 0,-1 1 0,3-1 1,-5 0-1,3-1 0,-4 3 1,3-3-1,-19 19 1,29-31-1,-29 31 1,26-27-1,-26 27 0,28-28 1,-28 28-1,28-24 0,-28 24 0,29-22 0,-29 22 0,28-18 0,-28 18 0,18-11 0,-18 11 0,0 0 0,20-8 0,-20 8 0,0 0 0,0 0 1,0 0-1,0 0 1,0 0 0,0 0 1,17-1 1,-17 1 0,0 0 1,4 22-1,-4-22 1,7 33-1,-3-11 1,-2 7-1,-2 2 0,0 10 0,0-1-1,0 6 0,-4 4 1,0 1-2,1 0 1,1 4-1,0-1 0,4-3 0,-2 0 0,0 1-1,0-4 1,0-3 0,-4 0 0,2-3 0,-2 2 0,-1-2 0,-2-3 0,-1-3-1,1-4 1,3-7-1,2 1 1,2-6-1,2-2 1,-2-18-1,2 28 0,-2-28 1,6 20-1,-6-20 0,5 17 1,-5-17-1,0 0 1,0 0 0,0 0-1,0 0 1,0 0-1,0 0 1,0 0-1,0 0 0,0 0 0,0 0 1,0 0 0,17 2 0,-17-2 1,22-24 0,-7 0 0,3-6-1,2-6 1,8-5-1,3-5 0,2 1-1,6-5 1,-2 2-1,0 1 0,5 2 0,1 1 0,-1 2 0,-1 4 0,3-1 1,-5 2-1,-2 2 1,0 6-2,-4 0 2,0 5-2,-5 6 1,1-1-1,-7 4 2,2 4-2,-5 2 1,-1 0 1,-18 9-1,31-16 0,-31 16 1,19-17-1,-19 17 1,0 0-1,24-20 1,-24 20-1,0 0 1,16-19-1,-16 19 0,0 0 1,0 0-1,0 0 0,15-18 0,-15 18 1,0 0-1,0 0 0,0 0 2,0 0-2,0 0 0,0 0 1,0 0-1,0 0 0,0 0 0,0 0 0,0 0 1,0 0-1,0 0 0,0 0 0,0 0 1,0 0-1,0 0 0,0 0 1,0 0-1,0 0-2,0 0-4,0 0-11,0 0-15,8-18 1,-8 18-2,-19-11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38.3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92 5,'29'-9'8,"-29"9"-1,41-6-1,-15-1 1,7 7 0,0-6 0,6 6 1,-2-5 0,12 3 0,-1-4 0,9 4 0,-1-1-2,5 3-2,-2 0 0,2 0-2,-2 2 0,-4 1-1,2-1 1,-3 0 0,-1 0 0,-3-2 0,0-2 0,-2-4-1,1 3 2,1-3-2,-7 1 0,-3-3 0,-1 3-2,-8-1-4,-1 5-10,-19-16-10,15 26-1,-26-9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41.2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-6 408 0,'0'0'18,"18"19"0,-18-19 0,21-17-17,-5 15-2,3 0 1,-3-1 2,3 1 3,-19 2 1,18-7 1,-18 7 0,0 0 2,0 0-2,21-24 1,-21 24-2,12-24-4,1 7 1,-13 17-2,26-29 0,-26 29 0,24-29 0,-24 29-1,22-26 1,-22 26-1,21-26 0,-10 10 0,-11 16 0,25-32 0,-12 16-1,0-1 1,-13 17 0,28-31 0,-28 31 0,29-20 0,-29 20 0,26-17 0,-26 17 0,21-11 1,-21 11-1,22-9 0,-22 9 0,18-9 0,-18 9 1,0 0-1,22-11 0,-22 11 1,0 0-1,22-13 1,-22 13-1,17-9 1,-17 9-1,0 0 1,22-13-1,-22 13 1,0 0-1,0 0 1,19-11 0,-19 11 0,0 0 0,0 0 0,0 0-1,0 0 1,0 0 0,0 0-1,0 0 1,0 0-1,0 0-1,0 0-3,0 0-5,0 0-10,22 2-10,-22-2 2,0 0-1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42.35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-1-8 0,'0'0'8,"0"0"-3,0 0 0,0 0-2,0 0 1,0 0 0,0 0 0,0 0 0,9 21 0,-9-21-2,0 0 1,11 25 0,-11-25 0,11 17 0,-11-17 0,15 16 0,-15-16 0,20 11 0,-20-11 0,18 6 1,-18-6-1,17 2 1,-17-2 0,18-2-1,-18 2 1,24-4-1,-24 4 0,19-7 0,-19 7 2,0 0-1,18-11 1,-18 11-1,0 0 0,0 0-1,0 0-1,0 0-2,0 0 0,-16 14-1,16-14 0,7 24 0,-7-24 0,11 26 1,-11-26 1,15 20-1,-15-20 1,17 13 0,-17-13 1,0 0-1,0 0 1,0 0 0,0 0 0,0 0-1,0 0 0,0 0-6,0 0-8,0 0-14,0 0-3,0 0 2,-2-37-1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43.78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565-1 2,'0'0'7,"0"0"-1,0 0 0,0 0-1,0 0 1,0 0 0,-22 27 1,6-14 0,3 5-1,-9 1-1,1 1-1,-3 2-1,2 0 0,-2 2 1,-2-2 0,-3 2 1,1-2-1,4 0 0,0-2 0,6 2-1,-4-4-1,5-1 0,2-1 0,15-16-1,-22 32 0,22-32 1,-15 27 1,15-27-1,-20 24 1,20-24 0,-24 26-1,24-26 0,-16 20 0,16-20-1,-17 16 0,17-16-1,-17 15 0,17-15 1,0 0 0,-11 22 0,11-22 0,0 0 1,-18 20 0,18-20-1,-15 19 1,15-19-1,-11 18 0,11-18-1,-9 18 0,9-18-1,0 0 2,-8 17-2,8-17 2,0 0-1,0 0 0,0 0 1,0 0-1,0 0 0,0 0-1,0 0-3,0 0-10,26 5-14,-28-23-1,19 16 0,-23-25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45.2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103-2 1,'0'0'16,"0"0"-1,0 0-14,-9 18 1,9-18 1,0 0 2,2 24 3,-2-24 0,-8 25 1,8-25 0,-2 30 1,2-14-2,0 5-1,-2 1-1,-1 0-2,1 1 1,-5 1-1,1 2 0,-3 0 0,1-1 0,-1 1 0,2 0-2,-4-2 0,5 1 0,1-4-1,3 1 0,-2-4 0,4 0 0,-5-1 0,6-1 0,-2 1 0,1-17-1,3 29 1,-3-29 0,4 24 0,-4-24 0,4 24 0,-4-24 0,3 18 0,-3-18 1,2 17-2,-2-17 1,0 0 0,0 20-1,0-20 1,0 0-1,0 0 0,6 20 1,-6-20-1,0 0 1,0 0-1,0 0 1,0 0-1,0 0 1,0 0-1,13 17 0,-13-17-2,0 0-2,26 11-5,-26-11-14,0 0-8,35-4-3,-35 4 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09T03:15:48.09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4,'0'0'12,"0"0"-1,0 0-1,0 0-1,19 13 0,-19-13-1,24 5 0,-24-5 0,40 4 1,-12-2-2,-1 0-2,7 1 0,-1-3-2,6 2 0,1-2 0,6 0-1,-1 0 0,-3 2 0,4-2-1,-5 0 1,1 0-1,0 2 0,1-2 1,-6 4 0,0-3 0,0 1 0,-4-2 0,4 2 0,-2-2 0,2 2-1,-6-2 0,4 2 0,-4-2 0,-1 0-1,-3 0 1,3 2-1,-1-1 1,-3 1-1,-2-2 1,0 4-1,0-4 1,8 4 0,-5-4 0,6 1 0,-1-1 0,-3 0-1,1-1 1,-4-1-1,-2 0 1,-2 2-1,2 0 0,-6 2 1,1 0-1,-1-1 0,0 1 1,8 2-1,0-2 0,2 1 1,-1-1-1,-4 0 1,-1 0-1,0-2 0,-22 0 0,35 4 0,-15-4 1,-20 0-1,24 3 0,-24-3 0,24 0 0,-24 0 0,33 4 0,-33-4 1,24 2-1,-24-2 0,19 0 1,-19 0-1,18 0 0,-18 0 0,19 0 1,-19 0-1,0 0 0,16-2 0,-16 2 0,19 0 1,-19 0-1,24-2 0,-24 2 0,24-3 1,-24 3-1,24-2 0,-24 2 0,27-2 0,-27 2 1,17-4-1,-17 4 0,0 0 0,26-4 0,-26 4 0,25-3 0,-25 3 0,24-4 0,-24 4 0,30-4 0,-30 4 0,29-5 0,-29 5 0,26-4 0,-26 4 0,22-2 0,-22 2 0,23-3 0,-23 3 0,18 2 0,-18-2 0,0 0 0,0 0 0,22-2 0,-22 2 0,19 0 0,-19 0 0,0 0 0,18-2 1,-18 2-1,30-2 0,-30 2 0,25-4 0,-25 4 0,19-1 0,-19 1 0,20-2 0,-20 2 0,17 0 0,-17 0 0,0 0 0,0 0 0,16 3 0,-16-3 0,0 0 0,17 0 0,-17 0 0,0 0 0,18 2 0,-18-2 0,0 0 1,19-2-1,-19 2 0,0 0 0,0 0 0,0 0 0,0 0 0,0 0 1,0 0-1,0 0 0,0 0 0,0 0 1,0 17-1,0-17 0,-15 16 2,15-16-2,-18 32 1,3-12-1,-9 6 0,-4-1 0,6 3 0,-4-1 0,-1 5 0,1-5 0,-4 1 1,1-1-2,7-1 2,-1-2-1,3-2 0,-2 0 0,2 0 0,1-4 1,-3-1-1,2-6 0,3 0 1,17-11-1,-24 11 0,24-11 1,0 0-1,0 0 0,0 0 0,0 0 0,0 0 0,0 0 0,0 0 0,0 0 1,0 0-1,0 0 0,0 0 0,0 0 0,0 0 0,22-15 0,-22 15 1,24-20-1,-7 5 0,1-1 0,6-4 0,-1-4 0,1 0 0,5-4 1,-1 1-1,-1-3 0,3 3 0,3-1 0,0 3 0,-3 3 0,-4 1 0,-6 5 0,-2 1 0,-18 15 0,28-20 0,-28 20 0,0 0 0,20-15 0,-20 15 0,0 0 0,0 0-1,0 0 1,0 0-1,0 0 1,-2 22-1,-5-2 1,5 8 0,-7 5-1,3 9 2,-5 4-1,-3 6 0,1 1 0,0 0 1,-4-2 0,6-1 0,7-10 0,-5 1 0,9-10-1,-2-7-1,4-4-7,-2-20-12,0 0-12,0 0-2,0 0 0,26-26-1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45:00.4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4FD1CA-725C-4884-99CA-41282148E704}" emma:medium="tactile" emma:mode="ink">
          <msink:context xmlns:msink="http://schemas.microsoft.com/ink/2010/main" type="writingRegion" rotatedBoundingBox="4423,5015 7062,4839 7117,5675 4479,5851"/>
        </emma:interpretation>
      </emma:emma>
    </inkml:annotationXML>
    <inkml:traceGroup>
      <inkml:annotationXML>
        <emma:emma xmlns:emma="http://www.w3.org/2003/04/emma" version="1.0">
          <emma:interpretation id="{79076523-D123-433F-A929-87A96CF20BA6}" emma:medium="tactile" emma:mode="ink">
            <msink:context xmlns:msink="http://schemas.microsoft.com/ink/2010/main" type="paragraph" rotatedBoundingBox="4423,5015 7062,4839 7117,5675 4479,5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507F9F-79BC-4053-8358-19CD21CC1A98}" emma:medium="tactile" emma:mode="ink">
              <msink:context xmlns:msink="http://schemas.microsoft.com/ink/2010/main" type="line" rotatedBoundingBox="4423,5015 7062,4839 7117,5675 4479,5851"/>
            </emma:interpretation>
          </emma:emma>
        </inkml:annotationXML>
        <inkml:traceGroup>
          <inkml:annotationXML>
            <emma:emma xmlns:emma="http://www.w3.org/2003/04/emma" version="1.0">
              <emma:interpretation id="{A378BDC0-75A5-48C5-868A-19E2AC3B73B5}" emma:medium="tactile" emma:mode="ink">
                <msink:context xmlns:msink="http://schemas.microsoft.com/ink/2010/main" type="inkWord" rotatedBoundingBox="4423,5015 7062,4839 7117,5675 4479,5851"/>
              </emma:interpretation>
              <emma:one-of disjunction-type="recognition" id="oneOf0">
                <emma:interpretation id="interp0" emma:lang="en-US" emma:confidence="0">
                  <emma:literal>TlatMt</emma:literal>
                </emma:interpretation>
                <emma:interpretation id="interp1" emma:lang="en-US" emma:confidence="0">
                  <emma:literal>Hot TM F</emma:literal>
                </emma:interpretation>
                <emma:interpretation id="interp2" emma:lang="en-US" emma:confidence="0">
                  <emma:literal>It* TM F</emma:literal>
                </emma:interpretation>
                <emma:interpretation id="interp3" emma:lang="en-US" emma:confidence="0">
                  <emma:literal>TAMI</emma:literal>
                </emma:interpretation>
                <emma:interpretation id="interp4" emma:lang="en-US" emma:confidence="0">
                  <emma:literal>Tat TM F</emma:literal>
                </emma:interpretation>
              </emma:one-of>
            </emma:emma>
          </inkml:annotationXML>
          <inkml:trace contextRef="#ctx0" brushRef="#br0">0 79 11,'0'0'25,"0"0"1,0 0-3,0 0-6,0 0-2,0 0-5,0 0 0,0 0-3,0 0 0,30 3 0,-14-4-2,12 2 0,-1-6 0,10 7-1,1-7-2,3 2-1,4-6 0,1 3 0,-3-2-2,0-4-1,0 6-3,-10-7-3,8 9-6,-12-1-12,-12-3-7,8 13-1,-25-5 2</inkml:trace>
          <inkml:trace contextRef="#ctx0" brushRef="#br0" timeOffset="-917.0524">155 10 22,'0'0'23,"0"0"0,0 0-1,0 0-3,0 0-3,10-16-2,-10 16-2,0 0-1,0 0-2,0 0-2,10 21-1,-10-21-3,1 25 1,-2-9-1,2 9-2,-4 1 0,3 3 1,0 1-2,0 1 1,-3-2 0,1 1 0,-3-2-1,3-2 1,-1-5-1,-2-1 0,-1-3 0,6-17 0,-14 24-2,14-24 0,-11 17-2,11-17-2,0 0-2,-17-7-6,17 7-12,0 0-8,12-20-1,-12 20 1,10-31 2</inkml:trace>
          <inkml:trace contextRef="#ctx0" brushRef="#br0" timeOffset="-411.0234">349 65 30,'0'0'25,"0"0"-1,0 0-2,0 0-3,7 17-4,-7-17-2,-12 18-3,12-18-2,-10 26-1,2-10-3,8 7 0,-6 0-2,7 3 0,-1 2-1,2 2 0,-2-2-1,0 1 1,2 1-1,-2-2 1,3-2-1,0-2 0,5-4-1,-1-3 0,5-1-1,-12-16-2,26 15-2,-26-15-7,25-20-18,-6 15-2,-17-15-2,-2 20 3</inkml:trace>
          <inkml:trace contextRef="#ctx0" brushRef="#br0" timeOffset="933.0534">565 592 11,'0'0'18,"0"0"-4,0 0 0,0 0-1,0 0-4,23-12 1,-5 12-1,0-1-2,7-3-2,0-1-2,3-1-1,0-2 0,3-2-1,-3 0-1,-3 0-1,-4 0-3,-6 0-5,-15 10-9,3-24-8,-3 24 1,-18-18-1</inkml:trace>
          <inkml:trace contextRef="#ctx0" brushRef="#br0" timeOffset="1233.0706">591 431 13,'0'0'14,"0"0"0,0 0 0,0 0-2,15 15-3,-15-15 0,23 13-1,-5-7-1,-1 1-1,4-2-2,1 1-1,-2-2 0,-2 2 0,-3 2 0,-15-8-1,8 23 1,-13-5-1,-12-3 0,-1 5 1,-8-2-2,1-2-2,-3-3-6,5 4-12,-8-24-9,31 7 0,-22-5 0</inkml:trace>
          <inkml:trace contextRef="#ctx0" brushRef="#br0" timeOffset="640.0364">639 401 13,'15'2'27,"-15"-2"0,-3-15-5,3 15-5,0 0 0,0 0-4,0 0-2,0 0-2,0 0-2,1 17 0,-1-17-2,4 24-1,-4-9-1,6 6 0,-2 2-2,1 4 0,-1-3-1,3 2 0,0-3 0,-2 2 1,0-4-1,-4 1 0,3-3-1,-4-19 0,4 28-2,-4-28-1,4 17-3,-4-17-5,0 0-13,0 0-8,3-20-1,-3 20 1</inkml:trace>
          <inkml:trace contextRef="#ctx0" brushRef="#br0" timeOffset="2289.131">957 9 29,'0'0'29,"0"0"3,0 0-1,-16-8-16,16 8-2,0 0 0,24 4-3,-24-4-3,40-4-1,-14-1 0,16 5-2,-5-6 0,16 2-2,-3 0 0,6 0-1,-4-1-1,3 0 1,-9 2-2,-5-2-2,-1 7-1,-14-9-3,5 14-10,-13-2-16,-18-5-3,22-2 0,-22 2 1</inkml:trace>
          <inkml:trace contextRef="#ctx0" brushRef="#br0" timeOffset="1933.1106">1260-156 17,'0'0'29,"2"18"1,-2-18 4,-13 16-14,18 10-4,-12-1-2,12 18-4,-10-6-1,12 19-3,-9-3-1,7 9-2,-7-6-1,6 0 0,-3-2-1,1-4 0,0-4-1,-1-5 0,1-6 0,0-11-1,-1 1-2,-1-25-3,5 30-2,-5-30-9,0 0-12,-3-20-6,-7-5-1,10 9 2</inkml:trace>
          <inkml:trace contextRef="#ctx0" brushRef="#br0" timeOffset="3204.1833">1699-30 36,'0'0'27,"-2"26"5,-6-9-4,1 1-14,10 16-2,-14-6-1,9 13-3,-8-2 0,9 7-2,-6-3-2,9 1-1,-4-1-2,4-4 1,-1-4-2,1-7 0,0-5 0,1-9 0,-3-14 0,3 18 0,-3-18 0,0 0 0,2-31 0,0 7 0,-2-11 1,1-3-1,-1-9 1,2-2-1,0-4 1,1 1-1,0 1 0,4 3 0,-2 7 0,0 10 1,0 5-1,-1 8 1,-4 18 1,0 0-1,0 0 1,0 0-1,9 33 0,-6-7 1,0 3-1,4 3-1,-1 4 0,4-5 0,2 0 0,-2-6 0,1-2 0,-2-5 0,-9-18 0,18 21 0,-18-21-1,16 3 1,-16-3 0,18-21-1,-9 1 1,5-3 0,-2-5 0,3 0 0,0 2 0,-4 2 0,1 6 0,-6 3 0,-6 15 0,13-15 0,-13 15 0,0 0 0,0 0 1,19 20-1,-16-5 1,3 4 0,1 4-1,0 7 2,-2 2-2,-1 5 1,0-3-1,1 2 1,0 2-1,1-4 0,-2 2 0,2-3 0,-1-3 0,-2-4 0,2-2-1,0-5 0,-5-19 0,8 18-2,-8-18-3,0 0-4,19-12-8,-19 12-16,6-38-2,6 20 0,-11-14 1</inkml:trace>
          <inkml:trace contextRef="#ctx0" brushRef="#br0" timeOffset="4032.2307">2223 46 25,'0'0'27,"26"-9"2,-26 9-6,13-16-2,2 14-4,-15 2-5,33-11-2,-33 11-1,38-8-3,-17 3-1,7 5-1,-3-5-2,5 5-1,-1-4 0,1 3-1,-5-1 0,1-1-1,-6 3-3,-20 0-3,26-8-13,-26 8-13,0 0-2,0 0 1,-15-10-1</inkml:trace>
          <inkml:trace contextRef="#ctx0" brushRef="#br0" timeOffset="4435.2536">2269 218 41,'0'0'25,"0"0"-5,0 0 2,18-5-2,-18 5-5,21 0-1,-21 0-4,28-2 0,-28 2-4,35 2-1,-14-4-2,7 5-1,-3-3 0,3 2-1,2-4 0,-2 1-1,0-1-2,-5-4-4,5 7-16,-4 4-13,-24-5 0,25 3 0,-25-3 0</inkml:trace>
          <inkml:trace contextRef="#ctx0" brushRef="#br0" timeOffset="3700.2117">2274-68 51,'0'0'30,"9"23"-2,-9-5-5,0 0-4,5 15-8,-8-5-2,11 15-3,-8-2-1,7 8-1,-5-2-2,3 4 1,-2-3-2,3-1 1,-2-2-2,-1-6 1,0-8-1,-1-5-1,1-4 0,-3-22-1,2 23-3,-2-23-4,0 0-7,-7-30-9,-1 1-10,8 4 0,-13-18 2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5.59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161 769 10,'0'0'22,"0"0"1,0 0-5,0-26 2,0 26-2,0-16-3,-6-1-1,6 17-3,-7-40 0,7 21-1,-7-14-3,7 10 0,-8-16-1,8 10-1,-7-14 0,5 12-1,-5-11 0,3 9-1,-2-4 0,6 4-1,-5-4 1,5 8-1,-4-4-1,4 2 1,0 0-2,2 3 1,0 2-1,-2 4 1,-2 2-1,2 2 0,0 18 0,0-22 0,0 22 0,0 0 0,0 0 0,0 0 1,0 0-1,0 0 1,0 0 0,0 0 0,0 0 0,-17 9 0,17-9-1,-13 31 0,4-13 1,-2 3-1,-2-1 0,4-2 0,-2-1 1,11-17-2,-13 18 2,13-18-1,0 0-1,0 0 0,0 0 1,0 0 0,-9-18-1,9 18 1,5-31-2,3 14 2,5-3-1,1 0 2,3-1-2,3 7 0,-1 3 2,1 3-1,2 5 1,2 5-1,-5 1 1,-1 5-1,0 8 2,1 2-2,-2 1 1,-1 1-1,1 0-1,-17-20-2,35 35-3,-35-35-11,27 4-21,1-1 1,-2-6-1,9 5 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3:27.36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BF0A60-4D29-48A6-A81E-220DAD2B4C53}" emma:medium="tactile" emma:mode="ink">
          <msink:context xmlns:msink="http://schemas.microsoft.com/ink/2010/main" type="writingRegion" rotatedBoundingBox="7030,5567 7785,5567 7785,6094 7030,6094"/>
        </emma:interpretation>
      </emma:emma>
    </inkml:annotationXML>
    <inkml:traceGroup>
      <inkml:annotationXML>
        <emma:emma xmlns:emma="http://www.w3.org/2003/04/emma" version="1.0">
          <emma:interpretation id="{66F58284-2AEE-46DE-AD8A-632AC376A24D}" emma:medium="tactile" emma:mode="ink">
            <msink:context xmlns:msink="http://schemas.microsoft.com/ink/2010/main" type="paragraph" rotatedBoundingBox="7030,5567 7785,5567 7785,6094 7030,6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48AE28-FEEC-4D51-8370-86926C9D420F}" emma:medium="tactile" emma:mode="ink">
              <msink:context xmlns:msink="http://schemas.microsoft.com/ink/2010/main" type="line" rotatedBoundingBox="7030,5567 7785,5567 7785,6094 7030,6094"/>
            </emma:interpretation>
          </emma:emma>
        </inkml:annotationXML>
        <inkml:traceGroup>
          <inkml:annotationXML>
            <emma:emma xmlns:emma="http://www.w3.org/2003/04/emma" version="1.0">
              <emma:interpretation id="{E489AB95-821B-4669-91E3-5F2624D8D3DD}" emma:medium="tactile" emma:mode="ink">
                <msink:context xmlns:msink="http://schemas.microsoft.com/ink/2010/main" type="inkWord" rotatedBoundingBox="7030,5567 7785,5567 7785,6094 7030,6094"/>
              </emma:interpretation>
              <emma:one-of disjunction-type="recognition" id="oneOf0">
                <emma:interpretation id="interp0" emma:lang="en-US" emma:confidence="1">
                  <emma:literal>(2)</emma:literal>
                </emma:interpretation>
                <emma:interpretation id="interp1" emma:lang="en-US" emma:confidence="0">
                  <emma:literal>(27</emma:literal>
                </emma:interpretation>
                <emma:interpretation id="interp2" emma:lang="en-US" emma:confidence="0">
                  <emma:literal>(2]</emma:literal>
                </emma:interpretation>
                <emma:interpretation id="interp3" emma:lang="en-US" emma:confidence="0">
                  <emma:literal>(2}</emma:literal>
                </emma:interpretation>
                <emma:interpretation id="interp4" emma:lang="en-US" emma:confidence="0">
                  <emma:literal>€2)</emma:literal>
                </emma:interpretation>
              </emma:one-of>
            </emma:emma>
          </inkml:annotationXML>
          <inkml:trace contextRef="#ctx0" brushRef="#br0">2685 480 12,'0'0'17,"0"0"-1,0 0-8,0 0 3,0 0 0,0 0 0,0 0 0,0 0 2,0 0-1,0 0 1,0 0-3,0 0-1,0 0 0,0 0-1,0 0-1,0 0-1,0 0-1,0 21-1,0-21 0,-13 22-2,13-22 0,-11 28 0,4-14 0,2 3-1,-3-2 1,3 3-1,-2-4-1,3 4 1,-3 0-1,2 0 1,0 1-1,2 0 0,-1-1 0,1 0 0,1-1 0,4-3 0,-2-14 0,5 25 0,-5-25 0,7 20 0,-7-20 0,0 0 0,18 16 0,-18-16 0,0 0-1,20 0-1,-20 0-2,14-11-5,1 12-11,-15-1-17,0 0 2,20-8-2,-20 8 2</inkml:trace>
          <inkml:trace contextRef="#ctx0" brushRef="#br0" timeOffset="1187.0679">2870 603 14,'0'0'14,"18"5"2,-18-5 0,0 0-3,0 0 0,0 0-2,0 0-1,0 0-2,0 0 1,3-16-2,-3 16 0,0 0-1,0 0 0,0 0-1,23-17 0,-23 17-1,0 0-1,20-15 1,-20 15-2,17-3 0,-17 3 1,21 0-1,-21 0 0,17 10 0,-17-10 0,16 20 0,-11-4 0,0-1 0,0 5 0,-3-4 0,-2 5-1,0-1 0,0 0 0,-5-2 0,1 0 0,-6-2-1,4-1 1,6-15-1,-20 23 1,20-23-1,-21 15 1,21-15-1,-20 6 0,20-6 0,-22 0 1,22 0-1,-21-5-1,21 5 2,-21-5-2,21 5 1,-22-6 0,22 6 0,-16-4 0,16 4 0,0 0 0,-20-3 0,20 3-1,0 0 1,0 0-1,0 0 1,-3-18-1,3 18 1,6-15-1,-6 15 1,17-16 0,-17 16 0,0 0 0,20-16 0,-20 16 0,14-2 0,-14 2 0,17 8 1,-17-8-1,15 18 1,-15-18-1,19 20 1,-19-20-1,23 21 0,-23-21 1,22 23-1,-22-23 0,21 18 0,-21-18 1,23 18-1,-23-18 0,23 13 0,-23-13 0,22 7 1,-22-7-1,20-3 0,-20 3-1,21-17 0,-13 2-2,-8 15-6,15-24-13,-12 6-14,-3 18 1,10-25-1,-10 25 0</inkml:trace>
          <inkml:trace contextRef="#ctx0" brushRef="#br0" timeOffset="1655.0945">3176 503 12,'0'0'25,"15"7"2,-15-7-4,0 0-4,0 0-1,20-10-4,0 15-3,-20-5 0,34 8-3,-19-6 1,8 16-3,-23-18-1,32 41 0,-26-17-1,4 14-1,-10-2 0,0 8 0,-8-3-1,1 4 0,-6-3-2,2 2 2,-1-6-2,-3-7-1,9 1-6,-11-14-22,17-18-8,0 0 1,-18-7-1</inkml:trace>
        </inkml:traceGroup>
      </inkml:traceGroup>
    </inkml:traceGroup>
  </inkml:traceGroup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45:13.0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AB20DA-7EDD-4E3B-88DB-F620D53B6BD0}" emma:medium="tactile" emma:mode="ink">
          <msink:context xmlns:msink="http://schemas.microsoft.com/ink/2010/main" type="writingRegion" rotatedBoundingBox="5861,7306 7369,7658 7239,8213 5732,7860"/>
        </emma:interpretation>
      </emma:emma>
    </inkml:annotationXML>
    <inkml:traceGroup>
      <inkml:annotationXML>
        <emma:emma xmlns:emma="http://www.w3.org/2003/04/emma" version="1.0">
          <emma:interpretation id="{D8910E02-A3D2-4701-8926-6FE969A244E1}" emma:medium="tactile" emma:mode="ink">
            <msink:context xmlns:msink="http://schemas.microsoft.com/ink/2010/main" type="paragraph" rotatedBoundingBox="5861,7306 7369,7658 7239,8213 5732,7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408A17-AD01-451D-BFE6-E221BFA2932E}" emma:medium="tactile" emma:mode="ink">
              <msink:context xmlns:msink="http://schemas.microsoft.com/ink/2010/main" type="line" rotatedBoundingBox="5862,7306 7369,7658 7239,8213 5732,7860"/>
            </emma:interpretation>
          </emma:emma>
        </inkml:annotationXML>
        <inkml:traceGroup>
          <inkml:annotationXML>
            <emma:emma xmlns:emma="http://www.w3.org/2003/04/emma" version="1.0">
              <emma:interpretation id="{973C80D2-BF7C-4ACF-9AD0-8F4A1DC78BD2}" emma:medium="tactile" emma:mode="ink">
                <msink:context xmlns:msink="http://schemas.microsoft.com/ink/2010/main" type="inkWord" rotatedBoundingBox="5862,7306 7369,7658 7239,8213 5732,7860"/>
              </emma:interpretation>
              <emma:one-of disjunction-type="recognition" id="oneOf0">
                <emma:interpretation id="interp0" emma:lang="en-US" emma:confidence="0">
                  <emma:literal>home</emma:literal>
                </emma:interpretation>
                <emma:interpretation id="interp1" emma:lang="en-US" emma:confidence="1">
                  <emma:literal>htm E</emma:literal>
                </emma:interpretation>
                <emma:interpretation id="interp2" emma:lang="en-US" emma:confidence="0">
                  <emma:literal>h TMF</emma:literal>
                </emma:interpretation>
                <emma:interpretation id="interp3" emma:lang="en-US" emma:confidence="0">
                  <emma:literal>h IMF</emma:literal>
                </emma:interpretation>
                <emma:interpretation id="interp4" emma:lang="en-US" emma:confidence="0">
                  <emma:literal>hi-me</emma:literal>
                </emma:interpretation>
              </emma:one-of>
            </emma:emma>
          </inkml:annotationXML>
          <inkml:trace contextRef="#ctx0" brushRef="#br0">1428 2219 35,'0'0'28,"0"0"-4,7 16-1,-7-16-4,-7 18-5,9-2-3,-2-16-3,-7 32 0,-1-16-3,8 7 0,-8-2-2,8 4 0,-2-4 0,4 5-1,-4-3 0,4 4 0,-5-4-2,4 0 2,3-5-2,-3 1 1,1-2 0,0-3-1,-2-14 0,1 23 1,-1-23 0,5 17-1,-5-17 0,0 0 1,0 0-1,-3 15 0,3-15 0,0 0 1,0 0-1,0 0 0,0 0 0,0 0 0,0 0 0,0 0 0,0 0 0,0 0 0,0 0 0,0 0 0,0 0 0,0 0 0,15-10 0,-15 10 0,0 0 1,15-17-1,-15 17 0,14-11 0,-14 11 1,18-13-1,-18 13 0,22-15 0,-22 15 0,23-13 0,-23 13 0,25-15 0,-25 15 0,19-10 0,-19 10 0,15-5 0,-15 5 0,0 0 0,0 0 0,0 0 0,0 0 0,0 0 1,17-1-1,-17 1 0,0 0 0,18 9 0,-18-9 1,10 15-1,-10-15 0,6 17 1,-6-17-1,5 19 0,-5-19 0,2 23 1,-2-23-1,3 23 0,-3-23 0,4 26 0,-4-26 0,1 25 1,-1-25-1,0 20 0,0-20 0,0 15 0,0-15 0,0 0 0,0 0 0,0 0 0,-3 14 0,3-14-2,0 0-2,0 0-3,0 0-4,2-23-15,-4 9-9,2 14-1,10-25 0,-10 25 1</inkml:trace>
          <inkml:trace contextRef="#ctx0" brushRef="#br0" timeOffset="1090.0619">1794 2755 31,'0'0'25,"0"0"-5,20-7-2,-20 7-3,0 0-4,0 0-2,0 0-3,15 2-1,-15-2-1,18-2 0,-18 2 0,31-3 0,-14 0-1,4 4 0,-1-2-1,5 2 0,-6 1-1,1 1 0,-2-1-1,-3 0 0,0 1-1,0-3-1,-15 0-2,19-2-5,-19 2-8,28 7-13,-28-7-2,15-7 1,-15 7 1</inkml:trace>
          <inkml:trace contextRef="#ctx0" brushRef="#br0" timeOffset="691.0395">1947 2722 23,'0'0'27,"0"0"0,0 0-3,0 0-2,0 0-5,0 0-4,0 0-2,0 20 0,0-20-4,-6 16-1,6-16-2,-8 23-1,1-8-1,2 3 0,3-2-1,1 4 0,1-4 0,1 1-1,-1-17 0,7 23 0,-7-23 0,0 0 0,5 16-1,-5-16-1,0 0-1,0 0 0,0 0-3,0 0-1,0 0-5,0 0-7,-2-20-12,2 20-4,-3-14 4,3 14-1</inkml:trace>
          <inkml:trace contextRef="#ctx0" brushRef="#br0" timeOffset="2150.123">2257 2722 3,'3'20'23,"-3"-20"3,0 0-2,0 0-5,-9 23-4,5-9-2,4-14-2,-3 27-2,3-27-1,-2 28-2,2-28-1,-5 24-2,5-24 0,0 18-1,0-18 0,0 0-1,0 0 0,0 0-1,0 0 1,0 15 1,0-15-1,0 0 1,0 0 0,0 0-1,0 0 1,0 0-1,-3-20 0,3 20 0,-3-18-1,3 3 0,1-1 0,-1-2 0,2 0 0,0-2 0,-1 4 0,1 0 0,-2 16 0,5-23-1,-5 23 1,0 0 0,0 0 0,0 0 0,0 0 0,0 0 0,0 0 0,18-5 0,-18 5 0,0 0 1,17 18-1,-17-18 1,13 18-1,-13-18 1,11 21-1,-11-21 0,10 18 0,-10-18 0,0 0 0,12 15 0,-12-15-1,0 0 1,0 0 0,0 0 0,16-15 0,-16 15 0,10-21 0,-10 21 0,15-28 0,-15 28 0,16-25 0,-16 25 0,14-19 0,-14 19 0,0 0 1,0 0-1,0 0 0,0 0 0,14 3 1,-14-3-1,0 0 0,10 23 0,-10-23 1,5 23-1,-5-23 0,7 29 1,-7-12-1,1 1 1,1 0-1,-2 0 0,0-2 0,0-1 0,0-15 0,2 23 0,-2-23-1,0 0 0,8 18 0,-8-18-3,0 0-3,0 0-7,0 0-13,21 0-7,-21 0 0,0 0 0</inkml:trace>
          <inkml:trace contextRef="#ctx0" brushRef="#br0" timeOffset="3095.1771">2625 2758 16,'0'0'23,"0"0"2,0 0-10,19-5 1,-19 5-2,22-3-3,-4 3-2,-2-3-1,4 6-1,-3-5-2,2 4-2,-2-4-1,-1 2-1,-1-1-1,-15 1 1,25-2-2,-25 2 0,25-7-2,-25 7-3,21-11-4,-21 11-6,13-20-9,2 22-6,-18-18 3,3 16-1</inkml:trace>
          <inkml:trace contextRef="#ctx0" brushRef="#br0" timeOffset="2760.1579">2664 2748 31,'0'0'26,"0"0"-3,0 0-2,0 17-4,0-17-3,0 18-3,0-18-1,-5 28-2,-3-12-3,8 5 1,-7-3-3,6 4-1,-3-3 0,3 1-1,-1 1 0,2-4-1,2-2 1,-2-15-1,0 22-1,0-22 0,0 0-2,0 0-3,0 0-9,0 0-12,0-22-5,0 22-2,1-33 2</inkml:trace>
          <inkml:trace contextRef="#ctx0" brushRef="#br0" timeOffset="3440.1968">2676 2861 21,'0'0'24,"0"0"2,0 0-10,0 0-2,0 0-1,0 0-1,0 0-4,0 0-1,14 9-1,-14-9-1,0 0-2,25 5 0,-25-5-1,26-2-1,-9 0 0,-1-1 0,4 0-1,-3-1-1,1 1-2,-18 3-7,20-16-17,-6 22-4,-14-6-1,0 0 1</inkml:trace>
        </inkml:traceGroup>
      </inkml:traceGroup>
    </inkml:traceGroup>
  </inkml:traceGroup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4:01.57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  <inkml:context xml:id="ctx1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2-01-30T14:21:40.445"/>
    </inkml:context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7EFE02-4B71-4B0D-AD95-1E0B0D767A7F}" emma:medium="tactile" emma:mode="ink">
          <msink:context xmlns:msink="http://schemas.microsoft.com/ink/2010/main" type="writingRegion" rotatedBoundingBox="6070,8965 15747,8469 15886,11176 6208,11672"/>
        </emma:interpretation>
      </emma:emma>
    </inkml:annotationXML>
    <inkml:traceGroup>
      <inkml:annotationXML>
        <emma:emma xmlns:emma="http://www.w3.org/2003/04/emma" version="1.0">
          <emma:interpretation id="{DFCB6DFF-85E3-4BF0-967B-071E1A7C897B}" emma:medium="tactile" emma:mode="ink">
            <msink:context xmlns:msink="http://schemas.microsoft.com/ink/2010/main" type="paragraph" rotatedBoundingBox="6140,9365 6181,8923 6441,8947 6400,9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9DCDEB-627B-4E66-9AF0-A982DF740926}" emma:medium="tactile" emma:mode="ink">
              <msink:context xmlns:msink="http://schemas.microsoft.com/ink/2010/main" type="line" rotatedBoundingBox="6140,9365 6181,8923 6441,8947 6400,9389"/>
            </emma:interpretation>
          </emma:emma>
        </inkml:annotationXML>
        <inkml:traceGroup>
          <inkml:annotationXML>
            <emma:emma xmlns:emma="http://www.w3.org/2003/04/emma" version="1.0">
              <emma:interpretation id="{56D68827-4C37-4DC2-8155-12346B15ECA8}" emma:medium="tactile" emma:mode="ink">
                <msink:context xmlns:msink="http://schemas.microsoft.com/ink/2010/main" type="inkWord" rotatedBoundingBox="6140,9365 6181,8923 6441,8947 6400,9389"/>
              </emma:interpretation>
              <emma:one-of disjunction-type="recognition" id="oneOf0">
                <emma:interpretation id="interp0" emma:lang="en-US" emma:confidence="1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1987 3877 50,'4'-9'33,"4"9"2,-8 0 1,0-8-8,8 16-9,-16-16-3,8 16-3,-8-16-5,4 12-2,-12-4-1,4 4-2,-9 0 0,1 5-3,-5-5 0,1 8 0,0-4 0,-1 0 0,5 4 0,4-3 0,-1-1 0,5 0 0,4 0 0,4-4 0,0 0 0,0 4 0,4-4 0,0 5 0,4-5 0,4 8 0,0-4 0,4 4 0,5 0 0,-1 5 0,4-1 0,5 0 0,3 5 0,-3-1 0,-5 0 0,0-3 0,-3-1 0,-5 4 0,-8-7 0,-4 3 0,-4-4 0,-4 0 0,-5 1 0,-7-1 0,0-4 0,-5-4 0,1 0 0,-5-8 0,9 4-21,-4-4-23,3-4 1,9-8 0</inkml:trace>
        </inkml:traceGroup>
      </inkml:traceGroup>
    </inkml:traceGroup>
    <inkml:traceGroup>
      <inkml:annotationXML>
        <emma:emma xmlns:emma="http://www.w3.org/2003/04/emma" version="1.0">
          <emma:interpretation id="{77973AEA-A19D-448F-B581-A7B7F0495047}" emma:medium="tactile" emma:mode="ink">
            <msink:context xmlns:msink="http://schemas.microsoft.com/ink/2010/main" type="paragraph" rotatedBoundingBox="6160,10735 15838,10239 15886,11176 6208,11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75B246-0B6F-4D81-8979-7A45D4CF5776}" emma:medium="tactile" emma:mode="ink">
              <msink:context xmlns:msink="http://schemas.microsoft.com/ink/2010/main" type="line" rotatedBoundingBox="6160,10735 15838,10239 15886,11176 6208,11672"/>
            </emma:interpretation>
          </emma:emma>
        </inkml:annotationXML>
        <inkml:traceGroup>
          <inkml:annotationXML>
            <emma:emma xmlns:emma="http://www.w3.org/2003/04/emma" version="1.0">
              <emma:interpretation id="{A96664F0-8856-443E-9C97-D50D74CFBC5F}" emma:medium="tactile" emma:mode="ink">
                <msink:context xmlns:msink="http://schemas.microsoft.com/ink/2010/main" type="inkWord" rotatedBoundingBox="6166,10879 9360,10705 9398,11402 6204,11576"/>
              </emma:interpretation>
              <emma:one-of disjunction-type="recognition" id="oneOf1">
                <emma:interpretation id="interp5" emma:lang="en-US" emma:confidence="0">
                  <emma:literal>we-parodic</emma:literal>
                </emma:interpretation>
                <emma:interpretation id="interp6" emma:lang="en-US" emma:confidence="0">
                  <emma:literal>vs-parodic</emma:literal>
                </emma:interpretation>
                <emma:interpretation id="interp7" emma:lang="en-US" emma:confidence="0">
                  <emma:literal>re-parody</emma:literal>
                </emma:interpretation>
                <emma:interpretation id="interp8" emma:lang="en-US" emma:confidence="0">
                  <emma:literal>re-parody/</emma:literal>
                </emma:interpretation>
                <emma:interpretation id="interp9" emma:lang="en-US" emma:confidence="0">
                  <emma:literal>Yr-parodic</emma:literal>
                </emma:interpretation>
              </emma:one-of>
            </emma:emma>
          </inkml:annotationXML>
          <inkml:trace contextRef="#ctx0" brushRef="#br1" timeOffset="-151735">2701 6062 106,'-4'-4'38,"0"-4"-1,0 8 0,0 8-24,0-12-7,12 8-2,-4-4-4,4 0-4,16 8-11,-3-4-21,3-4-2,5 4 1,-5-4 0</inkml:trace>
          <inkml:trace contextRef="#ctx0" brushRef="#br1" timeOffset="-151516">3032 6011 99,'-4'-4'34,"8"8"2,-8 0 0,-4 4-26,12 17-2,-8-5 0,4 9-3,0 3 0,0 5 0,0 4-2,0-6-1,0 6 0,0-8-1,0-1 0,4-7-1,-4-9 0,4 0 0,-4-8 0,0 0 0,0-8 0,0-12 0,0-4 0,4-9 0,0-3 0,0-13 0,0-4 0,4-2 0,-4-6 0,4 4 0,5 0 0,-5 8 0,0 4 0,4 9 0,-4 8 0,5-1 0,-1 13 0,0 4 0,4 4 0,-4 8 0,1 8 0,-5 5 0,-8 3 0,0 5 0,-8 3 0,-5 1 0,-3-5 0,-4-3 0,4-1 0,-5-7 0,9-1 0,0-12-6,12 4-4,-8-16-4,24 8-1,-12-12-1,12 16 1,-8-16 4,17 8 5,-9-1 5,0 1 4,9 8 6,-9-16 3,13 12 1,-13-16 0,17 12-2,-13-12-3,4 3-2,-3-11-1,-1 8-2,-8-5-1,-4 5 0,-8 0 0,0 3-1,-8 1 0,0 8 0,-4 8-1,-4 8 1,-1 5-1,-3 7 0,4 5 1,3 3-1,1 1 0,12-1 0,0 1-1,8-4 1,9-9-1,-1-5-1,4-7 1,5-12 0,-5-4 0,5-3-1,-5-5 2,0-5-1,1-3 2,-1-1-1,-4 5 0,5 8 1,-9-4 0,4 11 0,-4 1-1,1 8 1,-1 1-1,0 7 1,-4 0-1,-4 0 1,4 4-1,-3 1 1,-1-1 0,-4 0-1,0 1-2,0-5 0,-4 7-3,-5-11-1,5 13-1,-4-13-2,8 8-3,-12-20-2,16 8 0,-12-24-2,20 4 1,-12-16 3,12-5 5,-4-3 4,5-13 7,-1 12 4,-4-8 4,4 12 2,-12 1 3,8 19-2,-12-7-3,8 20-5,-8 0-2,8 8-3,0 4-2,1 0-1,3 8-4,0-3-2,8 7-7,-8-4-12,-4 5-10,9-1 2,-9-8-2</inkml:trace>
          <inkml:trace contextRef="#ctx0" brushRef="#br1" timeOffset="-150282">3883 6137 115,'0'0'39,"0"0"0,-4-8-2,12 16-25,-12-8-4,8 4-4,-4 5-3,4 3-1,0-4 0,5 4 0,-1 0 0,4 1 0,-4-5 0,8-4 0,-3 0 0,-1-8 0,0-4 0,-1-5 0,1-3 0,-8-4 0,-4-5 0,-4-3 0,-4 3 0,0-3 0,-7 8 0,3-1 0,-1 13 0,1 4 0,0 4 0,0 8 0,8 8-1,-13-3-14,13 7-24,0 4 0,-4 1-1,8-5 1</inkml:trace>
          <inkml:trace contextRef="#ctx0" brushRef="#br1" timeOffset="-149922">4175 6113 97,'13'-12'37,"-5"-1"0,-4 5 0,0 4-23,-12-4-5,0 12-1,-9 0-4,5 8-1,-8 5-2,3 3 0,-3 9 0,4-5 0,4 5-1,8 2 1,8-6 0,4-1 0,4-12 0,8-4 0,5-12-1,3-8 0,1-16 0,3-8 0,1-13 0,0-16 0,-5-4 0,1-9 0,-5 1 0,-4 9 0,-3 7 0,-5 12 0,-8 8 0,-4 21 0,0 16 0,-4 16 0,-8 8 0,4 17 0,-5 8 0,5 3 0,-4 8 0,0 6 0,-1-10 0,9 1 0,0-4 0,4-12 0,0 0 0,-4-17-4,21 9-26,-17-13-11,12-5 0,-4-7 0,0 8 4</inkml:trace>
          <inkml:trace contextRef="#ctx0" brushRef="#br1" timeOffset="-149500">4412 6254 50,'4'-4'31,"8"13"1,-12-9 1,8 4-3,0 4-12,-8-8-11,8 0-4,-4-8-2,1 4-1,-5-9-1,0-6 1,0-1-1,0-9 0,0 1 0,4-1 2,-4 5 1,4 3 1,-4 5 0,0 4 0,0 4-1,4 8 1,-4 0-1,4 4-1,4 4-5,-4-4-6,21 8-13,-9 0-7,8 1-1,5-5 0,7 4 3,-7-8 9</inkml:trace>
          <inkml:trace contextRef="#ctx0" brushRef="#br1" timeOffset="-149250">4725 6129 64,'21'0'33,"-9"0"1,-8 8 2,-16-8-3,4 17-7,-17-17-8,13 20-7,-8-4-11,-1 5 0,1-5 0,8 7 0,12-2 0,8-5 0,8 0 0,13-8 0,11 1 0,5-13-21,16-1-20,4-7 0,1-8-1</inkml:trace>
          <inkml:trace contextRef="#ctx0" brushRef="#br1" timeOffset="-152719">1757 6156 81,'0'8'36,"-4"-8"0,8 0 0,-4 4-12,-4-12-16,12 12-2,-8-12 0,8 8-3,-4-4-1,4 8 0,-4-4 1,5 8 0,-5 4-1,4 4 1,0 1-1,0 3 0,0 5-2,3-1 0,-2-4 0,3-3 0,-4-1 0,4-4 0,-4 4 0,0-12-1,5 13-5,-9-21-6,12 16-17,-8-7-10,4-10 0,1-3 0,-5-4 0</inkml:trace>
          <inkml:trace contextRef="#ctx0" brushRef="#br1" timeOffset="-152407">2143 5928 114,'0'-4'39,"-4"8"0,-4 4 0,-9 12-28,1 5-6,0 7-1,-5 5-1,1 0-2,-4 7-1,3-3 0,1-4 0,-1-1 0,9-7 0,0-13-2,16 9-11,-8-17-21,16-8-6,5-4 0,3 0 1</inkml:trace>
          <inkml:trace contextRef="#ctx0" brushRef="#br1" timeOffset="-152188">2155 6233 97,'8'4'35,"-8"-8"-1,8 4 1,-8 8-24,4-4-7,1 5 1,-1-5-2,0 8-1,0 0-1,-4 0 1,0 0 1,4 5 0,-8-5 0,4 0 0,-4-8-1,4 4 1,-4-4-1,0-4 0,-1 9-1,5-5-1,0 0 0,0 4 0,5-3-1,3-1-1,8 0-3,0-8-4,9 12-13,3-8-16,-7-4 0,7 4 0,-3-4 0</inkml:trace>
        </inkml:traceGroup>
        <inkml:traceGroup>
          <inkml:annotationXML>
            <emma:emma xmlns:emma="http://www.w3.org/2003/04/emma" version="1.0">
              <emma:interpretation id="{E353DEC3-E9A7-45B1-87C0-57FA62A3DD0F}" emma:medium="tactile" emma:mode="ink">
                <msink:context xmlns:msink="http://schemas.microsoft.com/ink/2010/main" type="inkWord" rotatedBoundingBox="11976,10693 13807,10600 13840,11252 12010,11346">
                  <msink:destinationLink direction="with" ref="{A45FE61C-5B63-49C1-8505-F41BC8EBBF55}"/>
                </msink:context>
              </emma:interpretation>
              <emma:one-of disjunction-type="recognition" id="oneOf2">
                <emma:interpretation id="interp10" emma:lang="en-US" emma:confidence="0">
                  <emma:literal>192-periodic</emma:literal>
                </emma:interpretation>
                <emma:interpretation id="interp11" emma:lang="en-US" emma:confidence="0">
                  <emma:literal>192 -periodic</emma:literal>
                </emma:interpretation>
                <emma:interpretation id="interp12" emma:lang="en-US" emma:confidence="0">
                  <emma:literal>192 -Periodic</emma:literal>
                </emma:interpretation>
                <emma:interpretation id="interp13" emma:lang="en-US" emma:confidence="0">
                  <emma:literal>192-peri'odi&lt;</emma:literal>
                </emma:interpretation>
                <emma:interpretation id="interp14" emma:lang="en-US" emma:confidence="0">
                  <emma:literal>192 periodic</emma:literal>
                </emma:interpretation>
              </emma:one-of>
            </emma:emma>
          </inkml:annotationXML>
          <inkml:trace contextRef="#ctx1" brushRef="#br2">7558 5907 22,'3'22'25,"-3"-22"1,0 0 4,0 0-11,0 0-2,0 0-3,19-5-3,0 8 0,-19-3-1,34-1-2,-34 1-3,37 1-1,-18 1-2,3 0-1,1 0-2,-5-8-3,11 10-7,-13-9-12,-16 5-10,40-10-1,-40 10-1,33-7 1</inkml:trace>
          <inkml:trace contextRef="#ctx1" brushRef="#br2">8050 5862 62,'17'-13'33,"-11"-15"0,14 8-7,-1 7-6,-6-12-7,11 18-5,-7-8-1,9 13-2,-5-2-1,7 10-1,-4 2 0,1 6-1,-7 3 0,1 6-1,-6-3 0,-3 6 1,-7-2-1,-3 1 0,-3-7 0,-3-1-1,6-17 1,-24 22-1,5-14 1,-2-1-1,-5-1 0,-2 0 0,-2-1-2,-2-1-2,12 7-4,-10-17-9,30 6-21,0 0 2,0 0-1,0 0-1</inkml:trace>
          <inkml:trace contextRef="#ctx1" brushRef="#br2">8116 5872 51,'0'0'32,"0"29"1,-8-12-1,3 0-14,10 11-3,-10-6-6,10 10-3,-7-6-2,6 6-1,-2-2 0,2-1-1,-3-1-1,5-2-1,-4-7 0,-2-19-1,7 24-1,-7-24-4,0 0-4,0 0-10,-1-39-15,4 22 1,-12-16-1,7 10 1</inkml:trace>
          <inkml:trace contextRef="#ctx1" brushRef="#br2">8557 5900 25,'10'18'24,"-10"-18"0,0 0 1,0 0-14,0 0-5,0 0-1,0 0-1,0 0-1,0 17 2,0-17 1,0 0 0,0 0 1,0 0 1,0 0-1,0 0 1,13 19-3,-13-19 0,0 0-2,0 0 0,22-2-1,-22 2 1,21-8-1,-21 8 0,26-13 0,-26 13 0,34-22 0,-19 5 0,5 4-1,-3-6 1,4 3-1,-6-1 1,0 0-1,-15 17 0,19-26 0,-19 26 0,3-22 0,-3 22 0,-11-19 0,11 19 0,-26-13-1,9 9 1,-4 4-1,-3 6 1,2 1-1,-5 4 1,3 4-1,0-2 0,5 4 1,2-2-1,8 2 0,9-17 1,-4 32-1,8-16 0,5 1 0,4 4 1,2-1-1,2-3 0,4 1 0,1-4 0,-1 0 0,-1-4 0,1-1 0,-2-3 0,-1-3 0,-1 3 0,-17-6-1,26 6-1,-26-6-2,21 7-4,-21-7-8,0 0-20,0 0-1,13-19 1,-13 19-1</inkml:trace>
          <inkml:trace contextRef="#ctx1" brushRef="#br2">8981 5967 71,'0'0'34,"0"0"0,0 0-1,20 18-20,-20-18-3,0 0-1,0 0-3,0 0-1,0-28-1,6 12-2,-2-11 0,3 5-1,0-4 0,3 2-1,-1 1 0,-3 5 1,-6 18-1,13-19 0,-13 19 0,19-9 0,-19 9 0,24-6 0,-24 6-1,30-4-1,-9 8-1,-21-4-1,33 11-4,-33-11-6,21 6-19,-21-6-3,11 19 0,-11-19 0</inkml:trace>
          <inkml:trace contextRef="#ctx1" brushRef="#br2">9346 5860 52,'7'30'33,"-7"-30"-1,6 32 0,-8-12-13,2-20-8,0 23-4,0-23-4,2 22 0,-2-22-2,3 17-1,-3-17-2,0 0-4,0 0-7,0 0-8,0-30-8,6 11-3,-12-22-2,14 6 2</inkml:trace>
          <inkml:trace contextRef="#ctx1" brushRef="#br2">9357 5514 60,'0'0'35,"0"0"-2,0 0-5,2 22-6,-2-22-10,2 26-5,-2-26-3,3 21-5,-3-21-7,10 24-22,-10-24-4,5 17 0,-5-17-1</inkml:trace>
          <inkml:trace contextRef="#ctx1" brushRef="#br2">6277 5689 35,'17'-2'28,"-17"2"3,0-19-6,0 19-3,0 0-2,0 0-3,0 0-5,0 0-1,0 0-3,0 0 0,-19-1-2,19 1-1,-3 18 0,3 1-2,-8-1 0,2 9-1,-1 2 0,-1 5 0,3 3-1,1 0 0,0 3 0,2 2-1,-1 3 1,1-2-1,2-4 0,2-2 0,-2-7 0,2-2 0,-2-7 0,0-21-1,1 22 0,-1-22 0,0 0-1,0 0-2,0 0-4,0 0-4,17 0-14,-17 0-14,8-17 3,-8 17-3,11-35 4</inkml:trace>
          <inkml:trace contextRef="#ctx1" brushRef="#br2">6652 5752 18,'3'-26'25,"-3"26"3,0 0-3,0 0-3,0 0-3,6-17-3,-6 17-3,0 0-3,0 0-3,-26-9-1,26 9-2,-21-6 0,21 6-1,-22-3 1,22 3-2,-25 0 1,25 0 0,-24 3-1,24-3 0,-24 15 1,24-15-2,-23 21 1,23-21-1,-19 28 0,14-11-1,-3-1 1,5 3-1,3 2 0,1-3 0,5 1 0,2-2 0,-8-17 0,22 28 0,-22-28 0,32 9 0,-15-13 0,1-5 0,3-8 0,-2-5 0,1-3 1,-5-1-1,4-2 0,-4 4 0,-2 2 1,-3 5-1,-10 17 0,11-19 1,-11 19-1,0 0 1,0 0-1,0 25 0,-2-5 1,-2 6-1,-1 8 1,-1 1-1,4 2 0,2-1 0,-2 1 0,8 0 1,-2-5-1,3 0 0,0-4 0,3-4 0,-5-4 0,-1-1 0,-4-19 0,8 22 0,-8-22-1,0 0-2,5 19-1,-5-19-3,0 0-2,-18 13-4,21 4-7,-3-17-7,0 0-5,-11 17-3,11-17 3,0 0 1</inkml:trace>
          <inkml:trace contextRef="#ctx1" brushRef="#br2">6919 5767 23,'0'0'27,"13"-20"2,-13 20 2,0 0-10,15-23-4,-15 23-3,10-16-2,-10 16-4,17-15-2,-17 15-1,20-12 0,-3 14-1,-17-2 1,26 8-1,-26-8-1,26 26 1,-14-8-1,1 7-1,-2 3 0,0 3-1,-5 1 0,-1 3 0,-5-3 0,0 4-1,-3-1 1,-1 0-1,-3-3 0,1-4 1,0-6-1,1-3 0,5-19 0,-17 26 0,17-26 0,-28 9 0,9-9 0,-2-1 1,-3-3-1,3 0 0,-1 0 0,5 1 0,17 3 0,-22-8 0,22 8 0,0 0-1,0 0 1,0 0 1,7-18-1,-7 18 0,23-6 1,-5 4 0,1-2 0,5 6 0,1 0 1,3 4-1,0-3 0,4 1-1,-4 0 1,-2 1-1,-3 1 1,-3 0-1,-1 1-1,-19-7-1,28 15-3,-28-15-9,0 0-23,17 0-2,-17 0 0,0 0 0</inkml:trace>
          <inkml:trace contextRef="#ctx1" brushRef="#br2">9744 5752 55,'0'0'31,"6"17"0,-6-17 0,-28-2-19,28 2-2,-19 15-3,19-15-2,-20 24-1,16-5-1,-4 0 0,7 3-2,-1-2 1,5 1-1,1-4-1,-4-17 1,24 24 0,-1-18 0,1-10 0,6-5 1,-4-8 0,4 2 0,-5-9 1,-1 1 0,-9-8 0,-2 3 0,-11-4 0,-2 8-1,-7-2 1,1 7-1,-7 2 0,13 17 0,-32-7-1,15 12 0,-2 5-1,-1 1-2,9 9-2,-12-12-4,23 14-12,-7-5-19,7-17 1,0 17 1,0-17-1</inkml:trace>
          <inkml:trace contextRef="#ctx1" brushRef="#br2">10377 5760 38,'0'0'28,"-30"-23"3,30 23-6,-22-5-8,3-1-3,19 6-2,-36 8-3,20 7-2,-7-2-2,10 5-2,-4 3 0,8 1-1,-1 2-1,7 1 0,5-1-1,3-7 1,-5-17-1,30 22 0,-11-22 0,5-6 0,-1-10 1,3-9 0,-4-6 0,3-1 0,-8-5 0,-1 3 1,-2-1 0,-3 3 0,-6 0 0,3 1 0,-8-7 0,2 5 1,-4-8-1,4 0 0,-4-4-1,0 0 1,0-1-1,0 9 0,-1 5 1,1 6 0,-2 7 0,4 19 0,-6-17 1,6 17-1,-5 17 0,7 2 0,-2 3-1,1 8-2,3 11 2,2 7-2,1 6 1,4 4 0,3 4-1,2 3 1,1-2 0,2 3 1,2-11-2,-3-2 2,3-9-1,1-6 0,-1-7-1,-2-6 1,-2-7-1,-17-18-1,22 13-3,-22-13-3,0 0-9,0 0-19,-9-20-4,9 20 2,-23-21-1</inkml:trace>
          <inkml:trace contextRef="#ctx1" brushRef="#br2">10767 5532 62,'0'0'33,"0"0"-1,0 0-7,5 19-9,-5-19-7,8 19-6,-8-19-4,0 0-8,0 0-16,26 16-7,-26-16-1,0 0 1</inkml:trace>
          <inkml:trace contextRef="#ctx1" brushRef="#br2">10810 5886 55,'-8'23'31,"19"16"-2,-11-39 0,-11 26-20,11-26-4,11 21-2,-11-21-2,0 0-4,0 0-3,17-28-9,-17 28-11,-7-53-4,12 24 1,-20-27 0</inkml:trace>
          <inkml:trace contextRef="#ctx1" brushRef="#br2">11259 5724 2,'0'0'25,"22"-3"2,-22 3 1,0 0-6,8-17-4,-8 17-1,0 0-2,-26 11-3,26-11-2,-28 22-3,13-3-1,-8-6-1,4 11 0,-3-7-1,5 9 0,-5-2-1,7 4 0,-4-5 0,10 5-1,-1-4 0,10 2-1,4-4 0,9 1 0,6-7-1,7-2 0,10 0 0,5-6-1,6 1-1,-6-14-6,13 5-20,-7 3-10,-15-10 2,-4 7-2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4:56.4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1119 90 9,'-24'5'16,"24"-5"0,0 0-3,-16 8 0,16-8 0,-24 4 0,24-4-2,-28 1-1,28-1-2,-26 6-1,26-6-1,-29 9-1,29-9-1,-32 13-1,32-13 0,-31 18 0,11-7-1,-3 2-1,3 0 1,-4 0-2,6 1 1,-4 1-1,0 0 1,-1 3-1,3-1 0,2 1 1,1-1-1,0 1 0,3-1 0,-3 1 1,17-18-1,-31 29 0,31-29 1,-32 26-1,32-26 0,-29 24 0,29-24 1,-33 27-1,16-12 0,-1 2 0,1 1 0,-3 4 0,-2 0 0,1 0 0,-1 2 0,4-2 0,-4 0 0,5-2 0,-1 2 0,1-5 0,0 1 0,-1-1 0,18-17 1,-30 27-1,30-27 0,-27 29 0,27-29 0,-24 28 0,24-28 0,-20 29 0,8-12 0,3 1 2,0-1-2,0 1 3,9-18-3,-20 33 2,20-33-2,-17 31 2,17-31-2,-17 26 1,10-8 0,7-18 0,-11 28-1,11-28 2,-9 29-1,9-29 0,-4 30 0,4-30 0,-4 25 0,4-25 0,-5 24 0,5-24 0,-2 26 0,2-26 0,-4 24 0,4-24 1,-5 26-1,5-26 0,-2 25 0,2-25 0,2 24-1,-2-24 1,3 22-1,-3-22 1,4 20-1,-4-20 0,4 17 1,-4-17-1,3 16 1,-3-16-1,0 19 0,0-19 0,6 22 1,-6-22-1,7 24 0,-7-24 1,6 25-1,-6-25 1,13 26-1,-13-26 0,11 26 1,-11-26-1,13 25 0,-13-25 1,13 24-1,-13-24 0,14 24 0,-14-24 1,19 24-1,-19-24 1,20 20-1,-20-20 1,26 20-1,-26-20 1,28 15 0,-28-15-1,24 20 1,-8-7-1,-16-13 1,28 30-1,-28-30 1,28 33-1,-16-13 1,1-2-1,0 1 0,-5-3 0,3 2 1,-11-18-1,14 30 0,-14-30 0,17 29 0,-17-29 0,15 26 1,-15-26-1,13 24 0,-13-24 0,14 22 0,-14-22 0,13 22 0,-13-22 0,13 20 0,-13-20 0,11 20 0,-11-20 1,10 22-1,-10-22 0,9 20 0,-9-20 0,9 21 0,-9-21 0,9 22 0,-9-22 0,6 22 0,-6-22 0,7 22 0,-7-22 0,6 25 1,-6-25-2,7 26 1,-7-26 0,6 26 0,-3-10 0,1 3 0,0-1 0,-2-1 0,-1 1 0,1 0 0,-2 1 0,4-1 0,-4-18 0,2 31 0,-2-31 0,2 30 0,-1-14 0,-1-16 1,4 29-1,-6-12 0,0 1 0,-1 1 0,-1 1 0,0 2 1,-3 0-1,0 0 0,1 2-1,1 0 1,-3 1 1,4-3-1,-1 2 0,3 0 0,-2 2 0,-1 1 0,1 1 0,1 0 0,-1-1 0,0 1 0,-1-3 0,1 3 0,0-2-1,-1-1 1,3-1 0,-2 2 0,-1-2 0,3 0 0,0 1-1,0 1 1,0 1-1,2 1 0,-2 1 0,1 1 0,1 1 1,-2 4-2,-2-2 2,-2 0 0,-1 2 0,2 0 0,-1-2 0,1 0 0,-1-2-1,-1 0 1,1 2 0,1-2 0,1 1 0,-2-1 1,3 2-1,-7 2-1,5 0 1,-4 0 0,5-1 0,-2 1 0,1 2 0,-2 2 0,1-1 0,2-1 0,-1 0 0,1-1 0,-3 1 0,3-2 0,4-2 0,-4-2 0,1 0 0,3-3 0,-2-1 0,2-1 0,5 2 0,-5 1-2,-3-5 2,3 3-1,0-1 0,1 0 0,1-2 1,0 1-2,0-1 2,2 0 1,1 2-1,-1 1 0,-2 1 0,0-2 1,3 1-1,-1 1 0,-4 1 0,7 0 0,-5-1 0,5 0 1,-1 1-1,3 2 0,-5-3 0,3 1 0,-1 0 0,-3 3 1,3 1-1,0 0 0,1 2 0,-3 1 0,1 3 1,-1-1-1,1-3 0,-1 0 0,2-2 0,-3-3 1,3-3-1,1-1 0,-1 3 1,3-5-2,-2 4 1,3-1-1,-1 1 1,0-3-1,0 1 1,2-2-2,0-2 2,0 0 1,-1-2-1,1-1 0,2-1 0,-2 2 0,-2 0 1,2-1-1,0-1 0,-2 2 0,4-1 0,-2-1 1,2-2-1,0 1 0,0 1 0,4-1 0,-3-1 0,1 3 0,2-3 0,-3 3 1,-1-3-1,4 3 0,-4-3 0,0 2 0,0 1 0,0-1 0,-1 2 0,1 1 0,0-5 0,0 1 0,6-3 0,-3 3 0,1-1 0,1-3 1,-1 0-1,3-2 0,2 4 0,0-1 0,-1 1 0,-1 0 0,0-1 0,2 1 0,1 0 0,-3-2 0,2 0 0,-4-1 0,3-1 0,-3-1 0,2-1 0,1-2 0,-3 0 0,1 1 0,-3-1 0,-16-7 1,30 13-1,-30-13 0,29 16 0,-29-16 0,24 13 0,-24-13 0,26 15 0,-26-15 0,26 11 0,-26-11 0,29 9 0,-29-9 0,28 9 0,-28-9 0,29 8 0,-12-6 1,-17-2-1,26 0 0,-26 0 0,31 0-1,-14-2 1,-1 0 1,1 0-1,1-2 0,1 3 0,-2-3-1,-1 2 2,-16 2-1,31-5 0,-31 5-1,30-6 1,-13 2 0,1 3 1,-1-3-2,1 0 2,0 2-1,3-1 0,-1-1 0,2 0-1,0 1 1,2-3 0,-2 1 0,4-3 0,2-1 0,0 0 0,-1-2 0,3 0 0,-3 0 0,-1 0 0,0 0 0,-2 0 0,-2 0 0,-2 2 0,1-1 0,-3 3 0,1-2 0,-1 0 0,1 0 0,-3-2 0,3 0 0,-3 0-1,1-2 1,-1-2 1,3 0-1,-1 1 0,-1-3-1,1 1 1,-1-1 0,-1 1 0,1-1 0,0 2 0,1 1 0,1-3 0,-1 2 0,2 1 0,1-3 0,1 1 0,2-4 0,-2-1 0,0 1 0,0 2 0,-2-1 0,1 1 0,1 0 0,-2 1 0,-2 2 0,3 3 0,-1-3 0,0 2 0,2-3 0,2 1 0,0-2-1,4 1 2,2-3-1,1 1 0,2 0-1,2-1 1,0 1 0,2 0 1,0-1-2,2-1 2,-4 0-2,0-2 1,2 0 2,-2-2-2,-2-2 1,2-1-1,-2-1 1,-1 1-1,-1 1 1,-2 0-1,3 1-1,-3-1 1,1-2 0,-1 1 1,3-3-2,-1 1 2,2-2-2,0-4 2,2 2-2,-1-2 2,1 0-2,0 2 2,-2 0-2,0 0 1,2 0 0,-2 4 1,0-3-2,-1 5 2,-4 1-2,1 2 1,-1 0 0,-1 2 0,-1 0 0,-2 2 0,0-2 0,2 2 0,0 0 0,-2 0 0,0-2 0,-4 3 0,0 3-1,-1-1 1,-3 2 0,1 3 0,-17 12 0,29-24 0,-29 24 0,30-20 0,-30 20 0,29-19 0,-12 8 0,-17 11 0,30-20 2,-14 9-2,-16 11 2,31-24-2,-14 11 2,0 0-2,1 2 2,2-1-1,-1-1-1,5-2 0,0 2 0,0 0 0,2 0 0,-2 1 0,0-1 0,0 0 0,-1 2 0,-2 0 0,1 0 0,-2 0 0,4 2 0,-2-2 0,2 1 0,0 3 0,2-2 0,2 2 0,1-3 0,3 1 0,-3 0 0,1 2 0,1-4 0,-2 2 0,-1-1 0,0 3 0,-2-4 0,-4 2 0,2 0 0,0-1 0,-2 1 0,0-2 0,2-2 0,-4-1 0,2 1 0,-1-4 0,1 3 0,-2-1 0,0 2 1,1-3-1,-1 3 0,0-4 1,0 4-1,1-3 1,3-1-1,-4-1 0,2-2 1,2 0-1,-2 1 1,0-3-1,1 0 0,1 0 1,1 0-1,-1-2 1,0 0 0,-2-1-1,2 1 1,0-4-1,2 3 1,-2-3-1,-2 2 1,-1-1-1,1-1 0,0 1 1,0-1-1,0-3 1,-2 2-1,1-3 1,3 1 0,-2 0-1,2 2 1,0 1-1,0-1 1,-2 3 0,0 0 0,-2-1 1,1-1-1,-1-3 0,2-4 0,-4-2 1,5 1-1,-3-1-1,0 0 0,0 0 0,1 1 0,-5 3 0,-1 2 0,-2 3 1,-2 0-1,2-1 0,-4 0 0,2 3 0,-2-3 1,-1 1-1,-1 1 0,1-5 1,-1 5-1,-2-1 0,1 1 1,-2-3-1,-1 3-1,-1-3 2,-4 5-1,2-3 0,0 3 0,2-1 1,-2 0-1,0 2 2,2 0-2,0 0 0,0 2 0,0 0 0,-2 0 0,-2 0 0,0-1 0,-2 0 0,-3 1 0,-1-1 0,3 1 0,-4 0 0,1-1 0,-1 1 0,2 0 0,-2 0 0,1 0 0,-1 0 0,0 0 0,-2-2 0,-2 1 0,-2 1 0,-2 1 0,3 1 0,-5 2 0,1-1 0,-3 1 0,3 2 0,0-1 0,-3 1 0,1 1 0,0 0 0,1 0 0,-1 1 0,0-3 0,-4 3 0,2-3 0,-1 2 0,5-3 0,-2 3 0,-1-1 0,1-1 0,2 3 0,1 1 0,0 0 0,1 0 0,16 13 0,-30-24 0,14 13 0,16 11 0,-28-22 0,28 22 0,-26-24 0,26 24 0,-27-25 0,27 25 0,-30-26 0,12 15 0,-1 0 0,1 2 0,-1-2 0,-1 3 0,3-1 0,-1 2 0,1-1 0,17 8 0,-27-16 0,27 16 0,-28-17 0,28 17 0,-29-18 0,29 18 0,-32-22 0,16 9 0,-1 4 0,-1-4 0,-1 0 0,1-1 0,-1 1 0,1 2 0,-2-2 0,-1 2 0,1-6 0,0 6 0,-2-2 0,-1 1 0,1 1 0,0 0 0,-2-2 0,-2 4 0,-3-2 0,3 3 0,-2 1 0,1-2 0,-1 1 0,0 1 0,1 0 0,1-3 0,2 5 0,-2-4 0,2 1 0,-2 1 0,2 0 0,0-1 0,0 1 0,2 3 0,-2-1 0,4 1 0,-2-1 0,2 1 0,-1-2 0,3 3 0,-1-3 0,-1 3 0,-2-3 0,2-1 0,1-1 0,1-1 0,1 2 0,1 0 0,16 7 0,-28-17 0,28 17 0,-20-16 0,20 16 0,-17-17 0,17 17 0,-16-18 0,16 18 0,-19-21 0,19 21 0,-20-23 0,20 23 0,-22-22 0,22 22 0,-26-21 0,26 21 0,-26-25 0,26 25 0,-30-24 0,30 24 0,-31-26 0,16 10 0,-1 1 0,16 15 0,-32-29 0,16 16 0,-1 0 0,17 13 0,-29-26 0,29 26 0,-30-20 0,30 20 0,-27-18 0,27 18 0,-26-15 0,26 15 0,-24-13 0,24 13 0,-21-13 0,21 13 0,-20-9 0,20 9 0,-20-11 0,20 11 0,-19-11 0,19 11 0,-18-13 0,18 13 0,-18-11 0,18 11 0,-19-11 0,19 11 0,-18-11 0,18 11 0,-26-11 0,26 11 0,-31-11 0,31 11 0,-34-11 0,16 6 0,-2-1 0,1 2 0,3-1 0,-1-1 0,17 6 0,-28-9 0,28 9 0,-24-9 0,24 9 0,-16-9 0,16 9 0,0 0 0,0 0-4,-9-19-2,9 19-5,0 0-12,22-20-18,-6 15 1,-16 5 0,35-15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4:58.6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0 547 22,'0'0'21,"0"0"0,0 0-4,0 0 0,19-19-5,-19 19-3,7-18-1,-7 18-2,11-27-1,-7 10 0,7 1-1,-4-5 0,6 5 0,-7-1-1,-6 17 0,24-35 0,-8 24 0,-1-9 0,2 9-1,-3-5-1,5 5 0,-3-4-1,3 6 1,-3 0 0,5 3 0,-5-1 0,3 1 0,-1-1 0,4 1-1,4-1 1,0 2 1,3-6-1,7 3 1,-3-3-1,4 2 1,-2-4-1,0 4 1,-2-4-1,0 4 1,-3 0-1,-5 0-1,-2 1 1,-1 3 0,-2-3-1,-2 5 1,-1-3 0,0 4-1,-1-1 0,-16 3 1,33-4-1,-14 0 0,3 1 0,2-1 1,-2-3-1,2 1 0,2-1 0,-2 1 1,2-1-1,-4 1 1,2 3-1,-4-1 0,0 4 1,1 0-1,-3 2 0,6 0 1,-4-2-1,2 0 0,1 0 0,1 0 1,-2-4-1,4 0 0,-4-1 1,0-1-1,-2 1 0,-1 3 0,-19 2 1,29-5-1,-29 5 0,24 1 0,-24-1 1,28 4-1,-28-4 0,31 4 0,-13-4 0,3 0 0,3-2 1,-4 0-1,2 0 0,-2 2 1,1-2-1,-3 2 0,-1 0 1,-1 0-1,-16 0 0,28 6 1,-28-6-1,24 5 0,-24-5 0,26 6 0,-26-6 0,27 5 0,-10-5 0,-17 0 0,28 4 0,-12-4 1,1 0-1,1-2 0,-1 2 0,1 2 0,-1-2 1,1 2-1,1 2 0,-1-3 0,3 5 0,-1-1 1,0 1-1,0-1 0,1 1 0,1-1 1,0-1-1,-2 2 1,2-5-1,-5 5 0,0 0 1,-1-3-1,-16-3 1,33 9-1,-33-9 0,28 10 0,-28-10 0,28 11 1,-28-11-1,26 9 0,-26-9 0,31 7 0,-31-7 0,29 7 0,-29-7 0,30 6 0,-30-6 1,28 5-1,-28-5 0,24 8 0,-24-8 0,20 11 0,-20-11 1,20 11-1,-20-11 0,24 11 0,-24-11 0,26 13 0,-26-13 1,24 9-1,-24-9 0,24 7 0,-24-7 0,20 9 1,-20-9-1,0 0 0,20 13 0,-20-13 1,0 0-1,23 15 0,-23-15 0,0 0 0,18 16 0,-18-16 0,0 0 0,17 11 0,-17-11 0,0 0 1,0 0-2,0 0 0,16 13-1,-16-13-5,0 0-11,0 0-21,0 0 2,0 0-3,0 0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29:57.55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-1026-297 12,'17'-6'16,"-17"6"0,0 0 0,0 0-2,0 0-1,0 0-2,7-16-1,-7 16-1,0 0-1,0 0 0,0 0-1,0 0 0,0 0 0,0 0-2,-31-24-1,31 24-1,-28-17 1,12 10-1,-7-6-1,5 4 1,-10-4-1,8 4 0,-4-4 0,6 8 1,-3-6-1,5 7-1,-1-2 1,17 6-1,-22-5 0,22 5-1,0 0 1,-17-2-2,17 2 1,0 0 0,0 0-1,0 0 1,0 0-2,0 0-1,2 22 0,-2-22-3,6 17-2,-6-17-9,0 0-8,0 0-9,0 0-1,18 9 3</inkml:trace>
  <inkml:trace contextRef="#ctx0" brushRef="#br0" timeOffset="358.0204">-1245-549 19,'-19'0'26,"19"0"-2,-11 26-2,11-26-5,-11 26-2,11-26-4,-15 24-3,15-24-1,-14 22-3,14-22 0,-11 27-2,11-27 0,-10 30 1,10-30-2,-3 29 0,3-29 0,5 26 0,-5-26 1,15 16-2,-15-16 1,0 0-1,22 19 0,-22-19 0,17 9 0,-17-9-1,0 0-4,18 11-4,-18-11-11,22 16-11,-22-16-2,26-3 1,-26 3-1</inkml:trace>
  <inkml:trace contextRef="#ctx0" brushRef="#br0" timeOffset="-4834.2765">-644-1566 32,'0'0'28,"0"0"1,0 0-9,0 0-6,0 0 0,0 0-3,0 0-4,0 0-1,0 0-2,0 0-1,0 0 2,13-16-2,-13 16 0,0 0-1,-4-24 1,4 24 0,2-28-1,0 12 0,-4-6 0,6 0-1,-4-2 1,1 0-1,-1-4 0,6 6 1,-6-5-1,2 5 1,-2-4 0,4 6 0,-3-4 0,3 4 0,-2 0 0,-2 1-1,2 1 1,-2 18-2,3-29 1,-3 29-1,6-30 1,-6 30-1,4-24 1,-4 24-1,2-23 0,-2 23 1,5-26-1,-5 26 0,4-26 1,-4 26-1,-2-18 0,2 18 0,4-17 1,-4 17-1,0 0 0,0 0 0,0 0 1,0 0-1,0 0 1,0 0-1,0 0 0,0 0 1,0 0-1,0 0 0,0 0 0,0 0 0,0 0 0,0 0 0,0 0 0,-17-13 0,17 13 0,0 0 0,0 0 0,0 0 1,0 0-1,0 0 0,-11 22 0,11-22 1,-20 28-1,9-12 0,-2 3 0,-4-1 0,0 2 0,3-1 0,1-3 0,13-16-1,-19 22 1,19-22-1,0 0 1,0 0-1,0 0 0,0 0 1,0 0-1,17-27 1,-4 10 0,-2-1 0,2 1 0,0-1 0,-2 1 0,-11 17 0,18-25 0,-18 25 0,15-17 0,-15 17 1,0 0-1,0 0 0,0 0 0,18 15 1,-18-15-1,10 29 0,-5-8 0,1-1 0,1 0 0,-1-4-1,3 3-3,-9-19-2,13 27-6,-13-27-15,0 0-9,0 0-1,0 0 0,16 11 1</inkml:trace>
  <inkml:trace contextRef="#ctx0" brushRef="#br0" timeOffset="-2865.1639">-937-907 22,'-4'-18'27,"4"18"0,0 0-5,0 0-3,0 0-3,0 0-5,0 0-1,0 0-2,0 0-2,2-20 1,-2 20-3,-9-17 0,9 17-1,-11-24 1,11 24-1,-15-25-1,15 25 1,-19-24-1,19 24 0,-16-30 0,16 30 0,-28-25 0,28 25-1,-31-28 0,18 12 1,-4-1-1,1 2-1,16 15 1,-28-27 0,28 27-1,-20-28 1,20 28-1,-21-23 1,21 23-1,-16-24 0,16 24 1,-15-22-1,15 22 0,-13-19 0,13 19 0,0 0 1,-11-16-1,11 16 0,0 0 0,0 0 1,0 0-1,0 0 0,-17-9 0,17 9 0,0 0 0,0 0 0,-16-6 1,16 6-1,0 0 0,0 0 0,0 0 0,-17-7 0,17 7 0,0 0 0,0 0 0,0 0 0,0 0 0,0 0 0,0 0 0,0 0 0,0 0 0,0 0 0,-9 18 0,9-18 1,-2 24-1,0-8 0,-1 3 0,3 1 0,0 2 0,0 0 0,2-2 0,-2 0 0,0-20 0,3 28 0,-3-28 0,0 0 0,9 18 0,-9-18 0,0 0 0,0 0 0,0 0 0,0 0 0,0 0 0,0 0 0,0 0 0,0 0 0,0 0 0,0 0-1,0 0 1,2-22 0,-5 2 0,3-7 0,-2-5 0,-2-1 0,2 2 0,2 0 0,-2 5 0,2 6-1,0 20 1,2-18 0,-2 18 1,0 0-1,0 0 0,22 5 0,-22-5 0,26 6 0,-9-6 0,-1 0 0,5 0 0,-1-2 0,-2 0 0,-1 2 0,-17 0-1,24-2-1,-7 6-3,-17-4-4,24-6-17,-24 6-11,16-5-1,-16 5 0,19-6 2</inkml:trace>
  <inkml:trace contextRef="#ctx0" brushRef="#br0" timeOffset="118785.7941">435-1845 11,'0'0'23,"0"0"3,0 0-7,0 0-1,0 0-2,0 0 0,0 0-2,0 0-2,0 0-2,-8-18-1,8 18-4,-11-28 0,9 12-2,-5-8 0,3 0-1,-1-3 0,5-5-1,-2-1 0,4 0 0,0 2-1,0 0 1,-1 3-1,3 3 1,-2 4-1,-2 21 1,5-25 1,-5 25-1,0 0 1,0 0-1,0 0 1,0 0-1,0 0 0,-16 3 0,16-3 0,-17 13-1,17-13 0,-20 15 0,20-15 0,-26 16 0,26-16 1,-22 13-2,22-13 1,-20 11 0,20-11 0,0 0-1,-19 0 0,19 0 0,0 0 0,6-27 0,-6 27 1,18-30-1,-3 12 1,0 1 0,5-1 0,-3 5 0,1 0 1,-1 10-1,-17 3 1,29-4 0,-29 4 0,24 11-1,-24-11 1,19 24-1,-8-4-1,-11-20-2,20 42-6,-20-42-10,6 35-17,8-2 0,-10-13 0,14 15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1:38.952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1935 2253 16,'0'0'14,"-2"18"0,2-18 1,-19 4-2,19-4 2,-16 3-3,16-3 0,0 0-2,0 0 0,-19 8-2,19-8 0,0 0-1,0 0-1,0 0-1,0 0 0,11-17-1,-11 17 0,12-18-1,-12 18 0,20-32-1,-7 16 0,0-6-1,3 0 0,-3-2 1,9-2-1,-3-5 1,3 2-1,-4-4 1,4 2-1,-3-4 0,3 2-1,-4-4 1,3 2 0,-3-2 0,4 4 0,-3-2 0,1 4 0,0-4 0,1 6 0,-1-2 0,0 1 0,0-1-1,-1 4 1,-1-3 0,3 4 0,-3-3 0,2 0 0,-1 3-1,1-2 1,-5 1-1,3 3 1,-3 0-1,2 2 1,-4-2-2,-2 8 1,2-6 1,-2 3-1,0-1 0,2 0 0,-1-2 0,1 0 0,2 2 0,-2 1 0,0 3 0,-13 16 0,24-28 0,-24 28 0,15-18 1,-15 18-1,0 0 0,0 0 0,18-20 0,-18 20 0,0 0 0,11-19 0,-11 19 0,0 0 0,17-23 0,-17 23 1,13-19-1,-13 19 0,13-22 0,-13 22-1,13-26 1,-13 26 0,16-27 1,-16 27-1,13-29 0,-13 29 0,13-22 0,-13 22 0,7-17 1,-7 17-1,0 0 0,0 0 1,0 0-2,0 0 0,-5 17-3,5-17-2,0 0-5,0 0-9,-9-21-17,23 5 1,-4-15-1,10-1 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5:02.9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269 9 15,'0'0'23,"-21"-5"2,21 5-5,0 0-3,-24 0-4,24 0-1,-31 5-3,31-5-1,-26 11-2,26-11-2,-28 17 0,28-17-1,-33 20-1,33-20 1,-33 24-1,33-24 0,-31 22 0,31-22 0,-24 25-1,24-25 0,-15 21 0,15-21-1,-4 16 1,4-16-1,0 20 1,0-20-1,8 20 1,-8-20-1,13 26 1,-13-26-1,18 26 1,-18-26 0,22 26 0,-22-26 0,26 27 0,-26-27 0,28 24 0,-12-8 0,-16-16 0,30 28-1,-30-28 1,31 26 0,-14-15 0,5 0 0,0 0 0,2 0 0,0-2 0,2 0 0,-4-2 0,4 5 0,-4-5 0,-2 4 0,-3-2-1,-17-9 1,27 24 0,-27-24-1,24 26 1,-24-26-1,21 27 0,-21-27 1,20 30-1,-20-30 1,20 27-1,-20-27 0,19 26 0,-19-26 1,14 25-1,-14-25 0,8 28 0,-8-28 0,2 28 0,-2-28 0,0 33 0,-4-17 0,2 2 0,0 3 0,0-1 0,1 0 0,-1 0 0,0 2 0,0-3 0,0 1 0,2-2 0,0-1 1,0 1-1,-2-1 0,0 3 0,1-2 0,-1 2 0,2 1 0,-2-1 0,0 0 0,0 0 0,2 0 0,0 2 0,0-3 0,0 1 0,2 0 0,0 0 0,0 0-1,0 1 1,-1 1 0,1-2 0,2 0 0,-2 0 0,0 2 0,0 0 0,-2 2 0,-2 4 0,2-4 0,0 1 0,0 1 0,0 0 0,-2 1 0,2-3 0,-2 0 0,0-2-1,0 0 0,0 0 0,-1-2 0,-1 0 0,0 1 0,1-3 0,-1 0 0,0-1 1,4-17 0,-2 31 0,2-31 0,-1 31 0,1-31-1,1 30 1,-1-30 0,10 27 0,-10-27-1,7 28 1,-7-28-1,7 18 1,-7-18 1,12 17-1,-12-17 0,5 16 0,-5-16 0,0 0 0,7 24 0,-7-24 0,0 0 0,10 18 0,-10-18-1,0 0 1,16 21 0,-16-21 0,0 0 0,21 12 0,-21-12 0,0 0 0,22-7 0,-22 7 0,18-24-1,-7 8 1,-2-3 0,1-1 0,-1-2 1,0 0-1,0 2 1,-1-2-1,1 2 0,-2-8 0,2 2 2,1-3-1,1-2 0,-2-2 0,4 0 0,2 2 0,-2 3 1,1 2-1,-1 4-1,0 4 0,-13 18 0,30-26 0,-14 15 0,-16 11 0,28-22 0,-28 22 1,29-20-1,-29 20 0,30-24 0,-30 24 0,31-22 0,-31 22 0,30-18 0,-14 10 0,1 1 0,1 0 0,1 1 0,1 1 0,-1-1 0,3 1 1,2-1-1,0 1 0,1-3 0,-1 3 0,2 1 0,0 0 0,-6 1 0,3-1 1,0 4-1,-2-2 0,-3 4 0,4-2 1,-1 0-1,3-2 0,1 2 0,1-3 0,0-1 1,-2-2-1,2 3 0,-2-1 1,0-1 0,-6 3-1,1-2 1,-1 2 0,-1-1-1,-17 3 1,29 0-1,-29 0 1,30 0-1,-14 0 0,1 0 0,1 0 0,-1 0 0,1 0 0,-1 0 0,1-2 0,-1 0 1,2 2-1,-19 0 0,33-2 0,-17 2 1,3 0-1,-1 0 0,-1-2 0,1 4 1,-18-2-1,32 2 0,-32-2 0,29 2 0,-29-2 0,26 2 0,-26-2 0,26 1 0,-26-1 0,27 0 0,-27 0 0,26-1 0,-26 1 0,30-2 0,-30 2 0,31 0 0,-14 0 0,-1-4 0,1 6 0,-1-6 0,3 1 0,-2 1 0,5 0 0,-2 0 0,-2 0 1,5-1-1,-1-3-1,0 2 1,2-3 0,-2 2 0,-4-1 0,3-1 0,-3-3 0,2 3 1,-3 0-1,1 1 0,-18 6 0,32-13 0,-16 6 1,1 0-1,1-1 0,-18 8 0,32-16 0,-32 16 0,26-13 0,-26 13 1,22-16-1,-22 16 0,20-15 1,-20 15-1,0 0 1,20-17-1,-20 17 1,0 0-1,13-22 1,-13 22-1,0 0 0,6-24 0,-6 24 1,3-22-1,-3 22 0,6-22 0,-6 22 0,2-20 0,-2 20 0,2-22 0,-2 22 0,-2-20 1,2 20-1,-11-17 0,11 17 0,-19-18 0,19 18 1,-27-18-1,10 7 0,-1 0 0,-1-2 0,1 0 0,-1 2 0,-1-2 1,1 2-1,-1-2 0,-2 0 0,-4 4-1,0 2 2,2-2-1,-3 1 0,-1 3 0,0-4 0,-1 5 0,5 0 0,2 1 0,0-5 0,1 5-1,1-1 1,2-2 1,-1 1-1,1-1 1,-2 1-1,-1 1 0,-3 1 1,-2-1-1,-3 2 1,-2 2-1,-1 0 0,-1 2-1,-2-2 1,2 0 0,3-2 0,3 0 0,1-1 1,0-1-1,2 0 1,2-3-1,2 0 1,-1 1-1,-1-1 0,-4 1 0,-1 2 0,-3-1 0,-3 3 0,0-2 0,-2 3 0,0-1 0,-2 0 0,2 0 0,2-3 0,3 1 0,4-3 0,2-1 0,4-1 0,-2 0 0,2 0 0,-3 1 1,1-1-1,2 2 0,-4 0 0,2 1 0,0 0 0,-2 3 0,2-1 0,5 0 0,-1 1 0,18 3 0,-30-11 0,14 5 0,16 6 0,-28-16 0,28 16 0,-30-19 0,30 19 0,-29-20 0,29 20 0,-31-22 0,31 22 0,-32-22 0,32 22 0,-29-26 0,29 26 0,-30-29 0,30 29 0,-26-31 0,13 14 0,1-1 0,2 0 0,-1-1-1,0 3 1,4-3 0,7 19 0,-24-31 0,15 15 0,9 16 0,-23-30 0,23 30 0,-27-27 0,27 27 0,-26-26 1,26 26-2,-26-24 1,26 24 0,-26-18 0,26 18 0,-24-15 0,24 15 0,-24-16 0,24 16 0,-29-13 0,12 7 0,1 1 0,-3-3 0,1 3 0,1 1 0,-1-1 0,1 3 0,17 2 0,-29-7 0,29 7 0,-26-8 0,26 8 0,-24-5 0,24 5 0,-31-2 0,12 4 0,1 0 0,-1-1 0,-1 3 0,1 2 0,-1 1 0,4 0 0,16-7 0,-26 19 0,26-19 0,-19 20 0,19-20-1,-22 25 1,22-25 0,-18 26 0,18-26 1,-21 17-2,21-17 2,0 0-1,-20 20 0,20-20 0,0 0 0,0 0-1,-16 11 1,16-11-2,0 0-4,0 0-20,14-20-12,-4-6 0,4 0 1,1-10-2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3:13.047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74 80 9,'0'0'21,"-20"-22"-5,20 22-3,0 0 0,7-16 0,-7 16-1,0 0-2,0 0-1,18-11-1,-18 11-1,17-4 0,-17 4 0,26-4 0,-8 6-1,-1-9 1,7 7 0,-2-8-1,11 8-1,-5-9-1,11 11 0,-8-6-1,6 6 0,-2 0-2,0 4 1,-2-1-1,-1 6-1,-3 2 1,-1 2 0,-4-1 0,1 5 0,-2-1-1,-3 2 1,-4-1 0,1 3 0,-6 0 0,-2 2 1,-3-2-1,-2 3 0,-6-1 0,0 4 0,-5 1 0,-3-3 0,-3 1 0,0 3 0,-3-3-1,-3 3 1,-1-3-1,0 2 0,-2-3 1,0 2-1,-1-4 0,0-2 1,-1 0-1,3-2 0,-1-2 0,0-1 1,-2-3-1,-2-1 0,-1 0 0,-3 2 1,-1 1 0,-3 1 0,-2 1 0,2 1 0,1-1 0,4 4-1,3-4 2,2 1-2,5-7 1,19-12-1,-25 15-1,25-15 0,0 0-2,-19 2-1,19-2-6,2-22-9,7 2-20,8 5 1,-1-9-1,14 10 1</inkml:trace>
  <inkml:trace contextRef="#ctx0" brushRef="#br0" timeOffset="145164.3029">952-171 24,'0'0'27,"-22"11"-1,22-11-4,-17 9-4,17-9-3,0 0-2,-24 4-2,24-4-3,0 0 0,0 0-3,-16 0 0,16 0-1,0 0 0,-21 3-2,21-3 1,-24 6-1,8-3-1,16-3 1,-34 13-1,34-13 1,-29 17-1,29-17-1,-24 14 1,24-14-1,0 0 0,-18 24 0,18-24 0,3 20 0,-3-20 0,9 24 0,-9-24-1,17 26 1,-17-26 0,18 24 0,-18-24 0,21 18 0,-21-18 0,22 8 0,-22-8 1,26-8-1,-26 8 0,29-27 0,-14 7 1,0-2-1,-1-6 0,1 0 0,-6-1 0,3 0 1,-5 1-1,0 2 0,-3 1 0,0 3 0,-3 0 0,1 2 0,0 1 1,-2-3-1,2 4 0,-2-1 0,0-1 0,2 2 0,-2 18 0,0-30-1,0 30 1,0-16 0,0 16-1,0 0 1,0 0 1,0 0-1,0 0 1,0 0-1,0 0 1,0 0 0,0 0 0,0 0 1,9 26-1,-5-8 0,1 4 1,1 7-1,-2 4 1,1 6 0,-1 0-1,1 8 0,1-3 0,-1 4 0,3 0 0,1-2 0,0 0-1,0-4 0,2-5 0,-5-8-2,5-2-3,-11-27-9,0 0-22,7 17-3,-7-17 2,0-22-2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3:12.252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257 38 12,'5'-17'22,"-5"17"2,0 0-11,0 0 1,6-16-1,-6 16 0,0 0-1,0 0-2,0 0-1,-17-17-2,17 17-1,0 0 0,0 0-2,0 0 1,0 0-1,0 0-1,0 0 0,-6 19 0,6-19-1,4 25 1,0-4-1,-2 2 0,1 7 0,-3 1 0,4 8 0,-4-3 0,2 8 0,-4-1-1,2 1 1,-2-4-1,0 2 0,1-1 0,-1-3 0,-2-3-1,2-4 0,-2-5 0,1 0 1,-3-8-1,6-18 0,-7 26 0,7-26-1,0 0 0,0 0-2,0 0-2,0 0-6,0 0-7,-8-22-12,1-2-5,9 7-2,-9-16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4:40.0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-242 322 35,'-22'-5'31,"22"5"2,-20 7 0,20-7-13,0 0-2,0 0-6,0 0-2,3-16-4,16 21 0,-19-5-2,37-2 1,-13 2-1,11 9-1,-4-1 1,10 6-2,-3-1 0,3 4-1,1-1 1,1 1-2,-1-2 1,0-3-2,-3-4 1,-6-5 0,-5-3 0,-4 0 0,-6-3-2,-18 3 0,21-19-2,-29-1 0,8 20-4,-24-31-2,24 31-4,-36-42-5,17 25-3,-14-5-2,7 0 1,-5 4 0,-1-6 4,5 7 3,-5-1 7,8 3 7,-1 3 8,1-3 6,3 9 3,-1-3 3,2 6 2,20 3-1,-31-2-1,31 2-3,-21 3-3,21-3 0,0 0-5,-7 17-2,7-17-1,0 0 0,18 18-1,-1-5-1,1-6 0,8 6 0,2-2 0,5 2-1,2-2 1,0 0-2,-4-3 1,-1 1-1,-6-2 0,-6-3-1,-1 1 0,-17-5 0,17 4 0,-17-4 0,0 0 0,-21-7 0,1 7 1,-6 5 0,-7 8 2,-2 9-2,-9 5 3,3 8-3,-3 6 2,0 5-3,12 5-2,-6-12-10,19-8-22,8 7 0,0-16-1,16 2-1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5.36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-2600-1743 33,'0'0'28,"0"0"3,0 0-7,-11 20-4,7-2-4,4-18-3,-18 35-3,1-18-2,8 12-2,-11-7-2,5 6 0,-9-4-1,7 3 0,-3-3-1,5 2-1,-3-4 1,3-4-1,4-1 0,11-17 0,-9 24-1,9-24 0,0 0 0,22 20 1,-4-18-1,6 1 1,4-3-1,3 0 1,3 0-1,-3 0 0,2 2 1,-5-2-1,-4 2-2,-6-4-1,4 9-4,-22-7-9,21-14-19,-21 14-1,0 0 0,18-15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4.97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-1953-1750 28,'0'0'27,"0"0"-4,0 0 0,0 0-1,0 0-5,0 0-2,0 0-3,0 0 0,0 0-5,-20 11-1,20-11-1,0 0 0,-22 18 0,5-18-1,17 0-1,-35 7-1,13-1 0,-9-3 0,1 5 0,-5-3-1,0 3 0,-4-1 0,1 2-1,-1 0 1,-2 1 0,3 1 0,1 0 0,-2-2-1,4 4 1,2-2-1,1 0 1,5 0-1,1-2 0,6 0 0,3-4 0,17-5 0,-22 11-1,22-11 0,0 0-1,-17 10-2,17-10-1,0 0-4,0 0-3,0 0-7,0 0-12,0 0-5,8-21 1,-10 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8:03.87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-2390 102 14,'-16'5'27,"16"-5"1,0 0 1,0 0-12,0 0 0,0 0-2,0 0-4,0 0-1,0 0-1,0 0-2,1 17-2,-1-17 0,0 0-2,-16-2 1,16 2-1,-17-2-1,17 2 1,-18-3-1,18 3 0,-28-6 0,28 6 0,-33-13-1,16 6 0,-7-6 0,-3 2 0,-3-5 0,-3 1-1,-4-2 1,0 3 0,0-3 0,0 2 0,2 3 0,4 2 0,2 5 0,5-2 0,1 1 0,5 1 0,1-1-1,17 6 0,-25-11 1,25 11-1,-24-17 0,24 17 0,-24-16 0,24 16 0,-24-18 0,24 18 0,-17-11 0,17 11 0,0 0 0,0 0-1,0 0 1,0 0 0,0 0 0,-17-4 0,17 4 0,0 0 0,0 0 0,0 18 0,0-18 1,2 22-1,-2-22 0,4 31 0,-2-10 0,0 1 0,-2 2 0,0-1 0,2 1 0,-2-3 0,1-1 0,-1-20 0,2 27 0,-2-27 0,0 0 0,0 17 0,0-17 0,0 0 0,0 0 0,-3-17 0,3 17-1,-8-27 1,6 8 0,-3-3 0,-1-5 0,3-4 0,-3 3 0,2 2 0,2 4 0,-1 6 0,3 16 0,0-20 0,0 20 0,0 0 0,24 0 0,-24 0 0,33 3 0,-9-5 0,-2 2 1,6-3-1,-4-1 0,-2 0 0,-2 1 0,-20 3-1,22-11-2,-20-6-4,-2 17-18,0 0-15,7-35 2,-10 17-2,-10-13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2.96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349 896 19,'-11'-17'25,"11"17"3,0 0 2,0 0-15,0 0 2,-4-20-1,4 20-4,0 0 0,0 0-3,-13-18-2,13 18-1,0 0-2,-9-19 0,9 19 0,-13-25-1,2 6 0,7 3 0,-5-8-1,3-2 0,-5-3 0,6-2-1,-6-8 1,3 4-1,-3-7 0,4 3 0,-2 1 0,-1 1 0,1 2 0,4 4-1,-5 4 1,7 5 0,-3 1 0,6 21 0,-7-25 0,7 25-1,0 0 1,-6-19 0,6 19-1,0 0 1,0 0-1,0 0 0,0 0 0,0 0 0,0 0 0,0 0 1,0 0-2,0 0 1,0 0 0,0 0 0,0 0 0,-1-20 0,1 20-1,0-20 1,0 20-1,-2-29 1,0 10 0,0-1 0,0-2-1,0 2 1,2 0 0,-3 1 0,1 3 0,0-1 0,2 17 0,-2-20 0,2 20 0,0 0 0,0 0 0,0 0 0,0 0 0,0 0 1,0 0-1,0 0 0,0 0 0,0 0 1,0 0-1,0 0 1,0 0-1,-13 22 0,8-6 1,-5 7-2,1 4 2,-2 4-1,0 4 1,0-4-1,-4 1 0,2-5 0,2-3 1,2-4-1,9-20 0,-13 20-1,13-20 1,0 0-1,0 0 1,24-35 0,-9 12-1,1-7 1,5 1-1,1-1 2,-7 3-2,3 5 1,-1 5-1,1 10 2,-1 9-1,1 3 0,-1 5-1,-1-3-1,8 11-3,-24-18-8,45 8-25,-20 1-2,-1-4 1,4 8-1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4.26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-1694-180 2,'3'22'18,"-21"-31"2,18 9-1,0 0-5,0 0 0,0 0-2,0 0-3,-19 9 0,19-9 0,0 0 0,0 0-2,0 0 0,0-19-1,0 19-1,10-16 2,-10 16 0,20-35-2,4 15 1,-6-13 1,10 5-2,-6-16 1,15 8-1,-8-14 0,10 8-1,-7-10 0,4 12-1,-6-6-1,-1 9 0,-5 2-1,2 6 0,-9 3 0,1 6 0,-5 2-1,-13 18 1,19-24-1,-19 24 0,0 0 0,18-22 0,-18 22 0,0 0 0,0 0 0,0 0 0,11-17 0,-11 17 0,0 0 1,0 0-2,0 0 1,0 0 0,0-18 0,0 18-1,0 0 1,0 0-2,0 0 0,-22-11 0,22 11 1,-20 4-1,20-4 0,-22 5 0,22-5 1,-21 8 0,21-8 1,-18 3 0,18-3 0,0 0-1,-17-2 1,17 2 0,0 0 0,0 0-1,0 0 1,0 0 1,0 0-1,19-5 1,-19 5 1,31-2-1,-9-2 1,6 4-1,1 0 1,5 2 0,-7 2-1,1 1 1,-6 3 0,-4 6-1,-18-14 0,23 33 0,-23-12 0,-4-3-1,0 4-2,4-22-2,-15 40-6,-7-32-12,6 6-17,3 3 2,13-17-2,-22 28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29:59.17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-582-3909 45,'0'0'31,"3"19"1,-3-19-1,0 0-20,0 0-4,0 0-1,2 18-2,-2-18 0,4 24-1,-6-8 0,4 5 0,-4-1 0,0 5 0,-7-1 0,5 4 0,-7-2-1,8 3 1,-10-5-1,3 3-1,-1-6 0,4 1-1,0-6 0,7-16-1,-15 28-2,15-28-1,-19 20-3,3-20-4,16 0-9,-22 20-14,22-20-1,-22 2-1,22-2 3</inkml:trace>
  <inkml:trace contextRef="#ctx0" brushRef="#br0" timeOffset="-394.0225">-909-4001 23,'0'0'22,"0"0"-1,0 0-1,0 0-3,0 0-5,11 17-2,-11-17-3,0 0 0,26 29 0,-26-29-2,24 24 0,-24-24-1,31 28 1,-31-28-2,32 33 2,-16-19-3,1 7 0,-2-3-1,0 0 0,-1-1 0,-1-1-1,-13-16 0,24 32 0,-24-32 0,20 22 0,-20-22 0,23 14-1,-23-14-2,0 0-1,25 6-10,-25-6-15,-1-17-3,1 17-2,0-24 1</inkml:trace>
  <inkml:trace contextRef="#ctx0" brushRef="#br0" timeOffset="38844.2206">-844-5515 25,'0'0'22,"0"0"2,0 0-2,0 0-3,0 0-4,0 0-2,0 0-2,0 0-1,-2 16-1,2-16-3,0 0-1,0 0-1,31 10 0,-31-10-1,33 3 0,-33-3-1,34 2 0,-34-2-1,29 2 1,-29-2 0,19 13-1,-19-13 1,-2 33-1,-7-7-1,-2 3 0,-1 6-3,-4-8-4,10 16-10,-8-9-19,2-12 0,11 2-1,1-24 1</inkml:trace>
  <inkml:trace contextRef="#ctx0" brushRef="#br0" timeOffset="51968.9725">-1390-31 12,'0'0'27,"0"0"2,0 0 2,0 0-11,-7 16-5,7 1 0,-17-14-4,15 16-1,2-19-4,-18 40 0,5-20-2,5 6-3,-5-4 2,6 7-3,-4-1 1,-2 5-1,0-6 1,-2 5-2,1-1 1,-1 0 1,0-3-1,2-3 0,4-4 0,0-5 0,9-16-1,-11 17 0,11-17-1,0 0-3,0 0-2,-4-30-4,4 30-2,6-35-3,-6 35-1,7-42 0,-7 42 1,7-38 1,-7 38 4,2-30 6,-2 30 2,0 0 6,-5-16 3,5 16 1,0 0 2,-17 24 1,17-24 2,-15 29-2,15-29 1,-18 35-3,18-35 1,-15 31-1,15-31-2,-7 20-1,7-20-1,0 0-2,0 20-1,0-20 0,0 0 0,18 13-2,-18-13-2,17 11-5,1 2-11,-1 2-11,-17-15-3,31 16 3,-31-16-2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3:10.546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3469-310 15,'0'0'14,"0"0"-1,-7-21-1,7 21 0,0 0 0,0 0 0,-22-14-2,22 14 0,-17-11-1,17 11-1,-17-15 0,17 15-2,-22-13-1,22 13-1,-24-13 0,8 6-1,16 7 0,-30-11 0,30 11-1,-33-7 0,15 5 1,-1 0-1,-1 2 0,0-4-1,-3 6 1,1-2-1,-4 4 0,1-2 0,-1 3 0,-2 1 0,4 1 0,-2 0 0,2 3 0,-1-1-1,4 2 1,-3 2-1,6 1 1,-6 3-1,2-1 0,0 5 1,0 1-1,1 0 0,1 0 0,-2 0 0,5-2 0,-1 0 0,3 2 0,-2-2 0,5 2 1,-1-1-1,2 1 0,-1 0 0,3 0 0,0 1 0,2 3 0,-3 2 1,5-3-1,-1 5 2,3 1-2,-3 0 1,2 0-1,3-1 1,-1 1 0,0-3-1,2 3 0,0-4 1,-2 3-1,2-1 1,0 0-1,-2 3 1,2-1 0,0 0-1,0 0 1,0 2-1,0-2 1,2-3-1,0 3 1,0-1-1,1-3 1,1-3 0,-2 2-1,2-1 1,1-1-1,-3 0 1,2-4-1,1 1 0,-3-3 1,-2-18-1,7 27 0,-7-27 0,0 0 0,8 19 0,-8-19 0,0 0 0,0 0 0,0 0 0,0 0 1,0 0-1,0 0 0,0 0-1,0 0-1,0 0-2,0 0-2,0 0-4,0 0-3,0 0-6,-8-17-6,8 17-6,0 0-2,-11-29 1,11 29 3</inkml:trace>
  <inkml:trace contextRef="#ctx0" brushRef="#br0" timeOffset="510.0292">2407 855 14,'0'0'20,"0"0"-7,0 0-1,0 0-1,0 0-1,0 0-1,0 0-2,0 0-1,0 0 0,16-1-1,-16 1 1,0 0 0,0 0-1,19 25 1,-19-25-1,20 24 0,-20-24-1,22 28 0,-22-28-1,24 29 0,-24-29-1,26 24 0,-26-24 1,20 16 0,-20-16-1,19 8 0,-19-8 0,0 0 1,20-9 0,-20 9-1,15-28 1,-6 10-1,-3-8 1,3 4-2,-2-6 1,1 5-2,-1 1 1,-3 5-2,-4 17 0,7-20-4,-7 20-8,0 0-15,17 0-6,3 2 0,-20-2-1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4:39.2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9-14 38,'20'-3'31,"-20"3"2,0 0 1,0 0-16,0 0 0,0 0-4,0 0-4,0 0-2,0 0-2,0 0-2,0 0 0,-2 18-1,2-18-1,-3 29 0,-3-8 0,4 6 0,-2 1 0,3 8-1,-3 3 0,2 7 0,0 0 0,2 3 0,0 1 0,0 1-1,0-3 2,2 2-3,0-8 3,0-4-2,0-6 1,-2-5-1,-2-9 0,2-18-1,2 22 0,-2-22 0,0 0-2,0 0-1,3-18-3,-10-8-5,7 26-7,4-34-12,-10 4-7,6 4 1,-5-7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1:40.600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2870 894 17,'0'0'13,"0"0"-1,0 0-2,0 0-1,0 0 0,0 0 0,0 0 1,0 0-3,0 0 0,0 0-1,0 0 0,0 0 0,0 0-2,-11-18-1,11 18-1,0 0 0,0 0-1,-4-17 1,4 17 0,0 0 0,0 0 0,9-24 0,-9 24 0,9-18 1,-9 18-1,12-20 1,-12 20 0,12-28 0,-12 28 0,15-22-1,-15 22 1,19-20-2,-19 20 2,0 0-2,20-18 0,-20 18-1,0 0 1,0 0-1,0 0 0,16-13 0,-16 13 0,0 0 1,0 0-1,13-17 0,-13 17 0,0 0-2,0 0-8,0 0-11,0 0-9,0 0-2,0 0 1,0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3:41.836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1293-1381 3,'0'0'-1,"0"0"3,0 0 0,0 0 4,0 0 4,0 0 3,0 0-1,0 0 2,0 0-1,0 0 0,17-5-2,-17 5-3,0 0-3,0 0-3,0 0-1,0 0 0,0 0 0,0 0-1,0 0 1,0 0 0,0 0 0,0 0 0,0 0 0,0 0-1,0 0 1,0 0-1,0 0 0,0 0 0,0 0 0,0 0 0,0 0-1,0 0 1,0 0 0,0 0-1,0 0-1,0 0-4,0 0-4,3 18-11,-3-18-4,0 0 1,-20-15-1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4:22.696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-470-882 5,'0'0'26,"0"0"1,0 0 3,0 0-9,0 0-3,0 0-2,0 0-3,0 0-3,0 0-1,-24 15-3,6-19-1,18 4 0,-39 6-1,15 0-1,-6-8 0,-1 2 0,-6-2 0,0 2-1,-5-6 0,-1 4 0,-6-1-1,-3 1 1,-1-2-1,-1 4 0,-7 0 0,4 4 0,-4 0-1,-2 3 1,-1 0-1,1 4 1,-1 0 0,1 4 0,0 0-1,1 1 1,-1 1-1,4 1 1,2 1-1,3-1 1,4 0-1,1 1 1,4 1-1,1 2 0,5 2 0,2 1 1,1 3-1,2 1 0,1 6 0,2 0 0,1 0 0,6 3 0,-1 3 0,1-1 1,3 1-1,1 1 0,3-2 0,3 1 0,-1 1 0,4 0 0,0-2 0,3 1 0,1-4 0,1 1 0,1-1 0,3 0 0,-2 1 1,1 1-1,-3-1 0,2 3 0,1-3 1,-1 3-1,-1-3 0,1 3 0,2-5 0,4 1 0,0-2 1,3 0-1,-1 0 1,3-1-1,-1 1 1,5-2 0,-4 0-1,3 0 1,-1 2-1,4 0 0,-2 2 0,3-2 1,1 0-1,2 3 0,1-3 0,6 0 0,-2-2 1,4 0-1,2-3 0,0-5 1,-1-1-2,1 0 1,0-4 0,1 0 0,2-3-1,1 1 1,-1-3 0,2 0-1,2-1 1,0-1 0,0 0 0,0-2 0,-1-2 0,-3-1 0,2-1 0,0-2 0,1-1 0,1-2 0,-2 0 0,0-2 0,4 0 0,0-2 0,0-2 1,1 1-1,1-3 0,4-1 0,-3-1 0,1-1 0,-4 0 1,1-2-1,1 2 0,2-2 1,-1 0-1,-1 0 1,1-2 0,3 0 0,-1 0 0,1 0 0,-3-1-1,1 1 1,-4-2 0,0 2 0,-6 0-1,-2-1 0,1 1 1,-2 0-1,-3-2 0,-1 1 1,0-5-1,0 1 0,-1-4 1,2 0-1,-1-2 0,0-4 1,0-1-1,-2-2 0,2 2 1,4-1-1,-4-3 2,4 2-2,-4-2 0,1 0 0,-1 0 0,-1-2 0,-1-2 0,-2 0 0,0 1 0,1-3 0,-3 1 0,-1-1 0,-1-5 0,3 2 0,-6-2 0,1 0 0,1 1 0,-6-1 0,2 2 0,0 0 0,-3 2 0,1 3 0,-2 0 0,1-1 0,-1 1 0,-3 0 0,-2 2 0,1-1 0,3 1 0,-2 0 0,-3 2 0,-2 0 0,-3 0 0,2 3 0,-3 1 0,3 1 0,-4 3 0,-5 1 0,4-2 0,-4 4 0,3 2 0,-1 0 0,0 1 0,-2 1 0,11 18 0,-32-31 0,14 18 0,0 0 0,-3 0 0,1 2 0,-2 0 0,0 0 0,3 0 0,1 0 0,-2-2 0,1 0 0,-5 1 0,0-3 0,-2 2 0,-3 0 0,-10 4 0,-1 2 0,1 1 0,-4 1 0,6 5 0,-3-10 0,21 14-26,3-13-15,10-9-2,14-4 3,10-8-3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7.02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1031 1386 27,'-16'-4'24,"16"4"0,0 0-3,0 0-3,0 0-2,0 0-3,0 0-2,0 0-3,0 0 1,0 0-3,0 0-2,0 0 0,0 0 0,0 0-2,0 0 0,0 0-1,0 0 0,0 0 0,0 0-1,0 0 1,0 0-2,0 0 2,0 0-1,0 0 0,0 0 0,0 0 0,0 0 0,0 0 0,0 0 0,7-18 1,-7 18 1,0 0-1,22-17 2,-22 17 0,30-20 0,-10 5 0,8 6 0,3-4 0,6 2 0,2-3 0,1 1-1,1-4 0,5 3-1,-7-1 0,3 4 0,-9-2-1,-3 2 1,-4 4-1,-6 1 0,-2 4 1,-18 2-1,21-2 0,-21 2 1,0 0-2,0 0 1,0 0-2,0 0-1,-17 13-1,17-13-3,-22-2-3,2-10-4,20 12-4,-26-13-2,26 13 2,-19-20 0,19 20 2,-9-24 2,9 24 2,-4-24 7,4 24 6,0-20 5,0 20 4,0 0 2,0 0 1,0 0 2,0 0 0,0 0 0,0 0-1,0 0-3,0 0-3,-1 16-1,1-16-2,0 0 0,25 13-1,-3-2 1,-1-5-2,6 5 0,-4-4 0,4 6 0,-3 0-2,-2 3 1,-5-1-1,-4 1 0,-8 1 0,-3 1 0,-5-1 0,-3-1-1,-3 3-2,9-19-2,-22 36-4,-4-32-12,7 7-20,6 6 2,-5-10-1,5 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5:51.9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0 277 16,'0'0'24,"0"0"2,0 0 2,0 0-15,0 0-4,24-2 2,-24 2-1,16-3 0,-16 3-3,17 2-1,-17-2-1,20 7 0,-20-7-1,33 9-1,-11-7 0,4 5 1,2-7-1,7 6 0,0-6 0,9 3-1,0-4 0,3 4 1,-1-5-2,2 6 1,0-4 0,3 4-1,-5-2 0,2-1 1,-5-1-1,1 2 0,-2-2-1,-1 0 1,1 0 0,1 0-1,-5-2 1,1 2 0,0-3-1,1-1 1,3-1 0,7-3 0,0-1 0,1-2 0,6 0-1,6 0 1,2 0 0,6 2-1,1 2 1,-3 1 0,1 2-1,0 4 1,-7 2-1,-3 2 1,3 1-1,-2 3 1,-4-5-1,-2 3 1,3-4-1,-3 1 1,4-3 0,4 2-1,-6-4 1,0 2 0,0-3-1,0 3 1,1-4 0,-1 2-1,-4-1 1,-1-1 0,-1 0-1,-1-1 1,-6 1-1,1-1 0,-3 3 1,-1 0-1,-3 0 0,5 0 1,-1 2-1,-1-3 0,3 1 1,2-2-1,0 0 1,2-3-1,0 0 0,-2-3 1,2 1-1,0 2 0,-3-2 0,-3 3 1,2 3-1,-3-1 0,-2 2 0,-4 4 0,-4 0 0,2 1 0,-2 1 0,1 0 0,-6-2 0,-2-1 0,0 1 0,-4-2 0,-2-2 0,-18 2 0,28-1 0,-28 1 0,20-4 0,-20 4 0,0 0 0,21-6 0,-21 6 0,0 0 0,0 0-1,0 0-2,0 0 0,0 0-3,0 0-2,-6-38-7,6 38-13,-7-30-11,-4 8 1,-4-1-1,-4-5 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55:54.9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35 183 16,'0'0'21,"-11"18"1,11-18-4,0 0-3,-19 0-3,19 0-1,0 0 0,0 0 1,0 0 0,0 0-1,0 0 0,0 0-2,0 0-2,0 0-1,0 0-3,0 0 0,0 0 0,0 0-1,-5 21 0,5-21 1,0 0-1,22 7 1,-22-7 0,28 11 0,-8 0-1,2-6 0,8 6 0,-3-3 0,8 1 0,2-2-1,6 1 0,3-5 1,9 3-1,-1-6 1,6-2-1,7-2 0,5 2 1,3-1-1,3 1 0,-1-2 1,-1 6-1,-4-2 0,2 6 0,-3-3-1,3 3 1,0-3 0,9 3-1,4-2 1,9-3-1,9-1 1,5 2 1,3-4-2,5 2 0,5-1 0,-5-1 0,2-2 0,-2 4 0,-3-2 0,3 2 0,0 0 0,-2 0 0,-9-2 0,-4 2 0,-7 0 0,-9-1 0,-12-1 0,-10 2 0,-15-4 0,-12 4 0,-6-2 0,-12 0 0,-3 1 0,-17 1 0,0 0 0,0 0 0,9-22 0,-9 22 0,-18-22 0,5 3-6,13 19 1,-21-35-2,21 35-1,-7-38-3,7 38-2,-6-37-3,6 37-3,8-35-5,-8 35-1,7-31 1,-7 31 1,0-26 5,0 26 8,-2-18 5,2 18 9,0 0 8,0 0 6,-20-18 4,20 18 0,-26 3-1,8-6-2,18 3-1,-32 7-5,32-7-1,-27 13-4,27-13-2,0 0-1,-15 20-1,15-20-1,0 0 0,13 20-2,-13-20 1,28 22-1,-6-7 0,7 0 0,8 1 1,0-1-1,4 3 0,1-3 0,0 1 0,-1-1 0,-2 2 1,-13-3-1,-4 5 1,-9-1 0,-12 4-1,-12 2 2,-3 2-3,-14 1 0,-7 2 0,-8-3 0,-1 2 0,-2-6 0,6-2 0,4-4 0,5-6 0,31-10-7,-28 7-16,47-13-16,12-5-2,10-3 1,14-1-2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3:47:59.64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-1372 3176 3,'0'0'21,"0"0"3,0 0 0,17-2-8,-17 2 0,0 0 1,0 0-4,15 29 0,-15-29-1,16 35-3,-12-16-2,13 12-1,-8-4-2,9 12 0,-5-8-2,7 9 1,-3-1-1,1 3 0,3-1 0,-1 1-3,2-4 2,0 1-2,-1-4 2,1-2-2,-6-4 2,3-3-2,-6-6 1,-13-20 1,18 26-1,-18-26 1,0 0 0,0 0-1,0 0 1,0 0-1,0 0 0,-22 7 1,5-12-2,-1 1 1,-4 0 0,-2-3-1,2 1 1,-2 1 0,3-2 0,3-1-1,18 8 1,-30-13 0,30 13 0,-18-9 0,18 9 0,0 0 0,0 0-1,0 0 1,-7 17 0,7-17 0,18 33 0,-5-15 0,7-1 1,2-1-1,2-3 2,4-6-1,-2-8 0,2-5 0,-6-7 0,-2-1 0,-9-7 0,2-1-1,-6 2-1,-5-4-3,-2 24-3,-5-38-8,5 21-23,0 17 2,0 0-2,0 0 3</inkml:trace>
  <inkml:trace contextRef="#ctx0" brushRef="#br0" timeOffset="-1357.0776">264 2559 10,'0'0'23,"0"0"3,0 0-6,0 0-2,0 0-3,0 0-2,0 0-2,20 20 0,-20-20-2,8 24-3,-8-24-1,11 31 0,-11-31-1,11 41 0,-7-19-2,5 5 1,-2 1-2,2 5 1,-1 0-1,1 3 1,0-2-1,2 0-1,0-2 1,2-3 0,-4-1-1,3-6 0,-3-6 1,-9-16-1,13 22 1,-13-22-1,0 0 1,0 0 0,0 0 0,0 0 0,0 0 0,-17 18-1,17-18 1,-17 6-1,17-6 1,-20 4-1,20-4-1,-16 0 1,16 0 1,-19-4-2,19 4 1,-22-11 0,22 11 1,-26-11-1,26 11 0,-26-7 1,26 7-1,-24 0 1,24 0-1,0 0 1,-18 9-1,18-9 1,0 0-1,11 20 1,-11-20-1,22 15 1,-5-13 1,5 5-1,0-5 1,4 1 0,-4-3-1,4-1 1,-6-1-1,-3-2 0,-17 4-1,26-5 1,-26 5-1,11-21 0,-11 3 0,0-6-1,0-2-1,-4-7-1,8 8-4,-15-16-11,5 6-20,8 15 1,-6-2-1,4 22 2</inkml:trace>
  <inkml:trace contextRef="#ctx0" brushRef="#br0" timeOffset="2043.1169">-3825 4999 19,'24'-4'27,"-14"-23"1,-1 6-11,11-1 0,-5-9 0,11 7-1,-10-12-2,16 8-2,-12-11-3,8 14-2,-6-10-3,0 11 0,-6 2-2,-1 5-1,-15 17 0,19-23 0,-19 23-1,0 0 0,0 0-1,-2-17-1,2 17-3,-4-16-2,4 16-8,4-17-8,-4 17-11,7-20-2,-9 3 3,2 17 0</inkml:trace>
  <inkml:trace contextRef="#ctx0" brushRef="#br0" timeOffset="2707.1549">-3813 4856 52,'0'0'25,"0"0"-2,0 0-1,0 0-5,0 0-4,0 0-2,0 0-3,3 16-2,-3-16-2,-7 29 0,-1-10-2,-1 10-1,0-3 0,-2 7 0,2-6 0,1 1 0,3-2-1,-1-2 0,4-6 0,2-18 0,6 26 1,-6-26-1,17 14 0,-17-14 0,22 8 0,-22-8 0,27 7 1,-6-3-1,-1 1 0,4 1-1,0-1-1,-2-5-3,9 6-13,-3-6-16,-8-13-1,4 4-1,-14-17 1</inkml:trace>
  <inkml:trace contextRef="#ctx0" brushRef="#br0" timeOffset="1127.0645">-2440 4441 6,'0'0'24,"0"0"3,0 0-9,0 0 1,0 0 0,0 0-3,0 0-3,0 0-1,0 0-3,0 18-1,0-18-3,12 26 0,-12-26-2,18 40 1,-9-16-1,8 7-1,-4-1 0,3 3 0,3-2-1,3 0 1,-4 0-1,1-3-1,-3-1 1,1-3-2,-6-4 2,2 1-2,-13-21 2,9 31-3,-9-31 3,6 18-1,-6-18 0,0 0 1,0 0-1,0 0 0,0 0 0,0 0 1,-21 13-1,21-13 0,-27-7-1,6-4 1,-3 3 0,1-3 0,-3 4 0,4-4 0,-2 5 0,5-1 0,19 7 0,-26-2 0,26 2 0,0 0-1,-3 20 1,3-20 0,18 21 0,-18-21 0,31 18 0,-10-9 0,1-7 1,-2-2-1,0-2 1,-3-2-1,-17 4 1,26-5 0,-26 5-1,0 0 0,0 0-2,0 0-3,0 0-7,0 0-15,-9-22-9,9 22 2,-17-9-4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3-01-29T21:46:12.9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14 22 18,'0'0'17,"0"0"-1,-17 8 0,17-8-2,0 0-1,0 0-4,0 0 0,0 0-1,0 0-1,0 0-1,0 0 0,0 0-1,0 0 0,0 0 0,21 5 0,-21-5-1,21-5 0,-21 5 0,30-6-1,-15 1 0,4 2-1,-5-4 0,7 4-1,-2 0 0,1 3 0,-3-2 0,2 2 0,-4 0 0,1 4 0,-16-4-1,26 6 0,-26-6 1,17 6-1,-17-6 0,0 0-1,0 0-3,0 0-7,0 0-17,0 0-4,0 0-2,8-14 1</inkml:trace>
  <inkml:trace contextRef="#ctx0" brushRef="#br0" timeOffset="1">-40-213 22,'0'0'24,"0"0"-6,0 0 0,16-1 1,-16 1-4,0 0-2,0 0-2,0 0-2,21 0-1,-21 0-2,16-2 1,-16 2-2,16-3-1,-16 3 0,24-6 0,-24 6-1,27-7 0,-27 7-1,32-5 0,-17 2 0,2 3-1,0-1 0,-1 2 0,-16-1 0,25 0-1,-25 0 1,16 0-1,-16 0 0,16 0 0,-16 0 0,0 0-1,20 2-2,-20-2-3,16 0-9,-16 0-11,0 0-8,22-11 0,-22 11-1,19-13 1</inkml:trace>
  <inkml:trace contextRef="#ctx0" brushRef="#br0" timeOffset="2">-79-427 27,'0'0'20,"0"0"-4,0 0 0,0 0-2,0 0-3,0 0-1,15-8-1,-15 8 0,0 0-2,0 0 1,16-19-2,-16 19-1,19-14-2,-4 7 1,-15 7-1,24-17 1,-10 4-2,2 7-1,-16 6 1,29-18-1,-29 18 1,21-11 0,-21 11-1,0 0 1,14-10 0,-14 10-1,0 0 1,0 0-1,0 0 0,18 13 1,-18-13-1,0 0-1,10 18 1,-10-18 1,12 17-1,-12-17 0,12 18 1,-12-18-1,13 19 1,-13-19 0,20 19-1,-20-19 0,21 18 1,-21-18-1,21 14-1,-21-14 1,21 10 0,-21-10 0,22 3-1,-22-3 1,23-5 0,-23 5-1,27-11 1,-12 1-1,-1 4 0,1-5 0,1 3 0,-16 8 0,24-19-1,-24 19-4,27-12-12,-9 9-19,-10-13 1,9 12-1,-12-16 1</inkml:trace>
  <inkml:trace contextRef="#ctx0" brushRef="#br0" timeOffset="3">287-184 7,'0'0'13,"0"0"-4,0 0 1,0 0-2,0 0 0,0 0-1,0 0 1,0 0-1,0 0 2,0 0-2,0 0-1,0 0-1,4-14-2,-4 14 0,0 0-1,0 0-1,0 0 0,0 0 0,-4-16 0,4 16 0,0 0-1,0 0 1,-9-15-1,9 15 1,0 0-1,0 0 1,0 0 0,0 0 1,-16-8 1,16 8 0,0 0 0,0 0 0,0 0 1,0 0-1,0 0 1,0 0 0,0 0-1,0 0-1,0 0 1,0 0-1,0 0 0,-2 15 0,2-15-1,0 0 0,0 0 0,0 0-1,0 0 1,19 6 1,-19-6-2,0 0 1,20-3 0,-20 3 0,14-2-1,-14 2 1,0 0-1,18-1 1,-18 1-1,0 0 0,0 0 0,19 0 1,-19 0-1,21-2 0,-21 2 0,21-1 0,-21 1 0,16-2 1,-16 2-3,0 0-6,0 0-18,17 6-4,-31-12-2,14 6 1</inkml:trace>
  <inkml:trace contextRef="#ctx0" brushRef="#br0" timeOffset="4">238 48 15,'0'0'12,"0"0"1,0 0 0,0 0 1,0 0 0,0 0 0,14 1-1,-14-1-2,0 0-1,0 0-1,18 8-1,-18-8-2,0 0-1,0 0-1,14 7 0,-14-7 1,0 0-2,15-2 0,-15 2-1,0 0 1,19 2-1,-19-2 0,14-5-1,-14 5 0,16-2 0,-16 2 0,15 0-1,-15 0 0,16-1 0,-16 1 0,21 1 0,-21-1 1,16 0-1,-16 0 0,0 0 0,14-1 1,-14 1-1,0 0 0,0 0 0,0 0 1,0 0-1,18 6 0,-18-6 0,0 0 0,0 0-1,0 0-2,0 0-8,0 0-20,0 0-2,0 0-1,0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32:18.26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748 1390 13,'0'0'26,"0"0"2,-18 9-6,18-9-5,0 0-2,-19 4-3,19-4-2,0 0-2,-16 16-2,16-16-2,-19 13 0,19-13 1,-18 19-2,18-19 1,-17 23-1,17-23 0,-13 26 0,13-26-1,-5 26 0,5-26-1,7 22 1,-7-22-2,24 13 1,-7-10-1,-1 1 0,5-4 1,-3 2-1,4-2 0,-3-4-2,3 6-2,-22-2-5,37-4-10,-21 10-15,-16-6 0,34 0-2,-34 0 2</inkml:trace>
  <inkml:trace contextRef="#ctx0" brushRef="#br0" timeOffset="-454.026">1040 1157 26,'18'-7'21,"-18"7"-1,0 0-1,0 0-3,0 0-1,0 0-1,0 0-3,0 0-3,0 0 0,0 0-2,0 0 1,-13 25-2,13-25-1,-27 35 0,3-13-2,0 11 0,-10-3 0,-1 4 0,-3 1-1,1-2 0,-2-5-1,10-1 1,3-8-2,4-8-1,22-11-4,-28 5-6,28-5-11,0 0-12,16-20 0,-16 20 0,23-33 1</inkml:trace>
  <inkml:trace contextRef="#ctx0" brushRef="#br0" timeOffset="-1137.065">256 782 1,'0'0'23,"0"0"-1,0 0-2,0 0-1,0 0-2,0 0-2,0 0 0,0 0-3,0 0-2,0 0-2,0 0-2,0 0 0,0 0-3,0 0 0,0 0-1,0 0 0,0 0-1,0 0 0,0 0 0,0 0-1,0 0 1,0 0 1,0 0 0,0 0-1,0 0 1,-9 28-1,9-28 1,-8 35-1,3-10 0,-3 3 0,1 5-1,0 0 1,-1 0-1,-3-2 0,4 1 1,-4-5-1,2-1 0,-3-6 0,3 0 0,0-3 1,9-17-1,-18 24 0,18-24 0,0 0 0,-23 16 0,23-16 0,0 0 0,0 0 0,0 0 0,0 0 0,0 0-1,0 0 1,0 0 0,0 0 0,0 0 0,0 0 0,0 0-1,0 0 1,0 0 0,0 0 1,0 0-1,0 0 0,0 0 0,0 0 0,0 0 0,0 0 1,0 0-1,-16-15-1,16 15 1,0 0 0,0 0 0,0 0 0,0 0 0,4-18 0,-4 18 0,0 0 0,0 0 0,5-18 0,-5 18 0,0 0 0,0 0 0,0 0 0,17 9 0,-17-9 0,13 16 0,-13-16 0,18 19 0,-18-19 0,24 16 0,-24-16 0,20 9 1,-20-9-1,17 0 0,-17 0 1,18-16-1,-10-1 0,-1 1 1,2-4-1,-9 20 1,17-32-1,-17 32 0,11-23 1,-11 23-1,0 0 0,0 0 0,7 27 0,-7-27-1,2 24-1,-2-24-3,2 18-7,-2-18-19,17 24-5,-17-24-2,0 0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09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-1 128 56,'-4'0'14,"8"0"-3,-4 0-2,0 0-1,0 5-1,0-5 0,4 6 1,-4-12 0,0 12 0,0-12-2,8 12 0,-4-12-1,4 6-1,0 0 0,8 0-2,-4-5 0,4 10-1,0-5 0,0 0 1,0 0-1,4 6 1,-8-6 0,4 0-1,-4 0 1,4 4-1,-4-8 1,1 8-1,-1-8 1,0 8-1,-4-4 0,4 0 0,0 0 0,0 0-1,0 4 1,4-4 0,0 5-1,4-5 1,0 5-1,0 0 1,4 0-1,-4 0 1,4-1-1,-4 3 1,-4-7-1,5 4 1,-9-4 0,0 0-1,4 0 1,-4 4 0,0-4-1,0-4 1,4 4-1,0 0 1,0 0-1,0 0 1,4 4-1,-4-4 0,0 0 1,4 0-1,-4 0 0,0 6 1,0-6-1,0 4 1,1-4-1,-1 0 1,-4 0-1,4 0 1,0 0-1,-4 0 1,8 0-1,-4 6 1,0-6-1,4-6 1,4 12-1,0-6 0,0 0 0,4 0 1,-4 6-1,1-6 0,-1 0 1,0 0-1,-4 0 0,0 0 0,0 0 1,-4 0-1,0 0 0,0 0 1,4-6-1,-4 6 0,4-6 1,8 6-1,0 0 1,5 0-1,-9-4 0,4 4 0,0 0 1,-4 0-1,-4-6 1,-4 6-1,0 0 0,0-4 1,0 4-1,0-4 1,4 4-1,-8 0 0,4-7 0,1 7 1,-1-4-1,-4 4 0,4 0 0,0 0 1,0 0-1,4 0 0,0 0 0,4 0 1,0-5-1,4 5 0,4 0 0,-4 0 0,0 0 0,1 0 1,-1 0-1,-4 5 0,0-5 0,0 0 0,0 0 1,0 0-1,0 0 0,4 0 0,-4 0 0,4 0 0,-3 0 1,-1 0-1,0 0 0,-4 0 0,0 0 1,-4 0-1,8 0 0,-4 0 0,4 0 1,4 0-1,-4 0 0,4 0 0,0 0 1,1 0-1,-5 0 0,0 0 1,0 0-1,4-5 1,-8 5-1,4 0 0,0 0 1,0 0-1,-4 0 0,4 0 1,-4-5-1,1 0 0,-1 5 0,0 0 0,4-5 0,-4 5 0,4-5 1,-4 5-1,8 0 0,0 0 0,-4 0 0,4 0 0,4 0 0,-4 0 0,0 0 0,-4 5 0,4-5 0,-4 0 0,0 0 1,-4 0-1,0-5 0,0 5 0,0 0 0,4-4 0,0 0 0,9 4 0,-5 0 0,4-6 0,0 6 0,0-5 0,0 5 0,-4 0 0,0 0 0,0 0 0,-4 0 0,1 0 0,-1 0 0,4 0 0,-4 0 0,8 5 0,0-5 0,0 6 0,8-2 0,4 0 0,-3-4-1,-1 10 1,0-10 1,0 5-1,-4 0 0,0 0 0,-4-5 0,-4 0 0,5 4 0,-5-4 0,4 0 0,4-4 0,-4 4 0,4 0 0,-4-5 0,4 5 0,-4-5 0,1 5 0,-5-5 0,-4 0 0,4 0 0,0 5 0,0-4 0,4 0 0,0 4 0,4 0 0,0 0 0,1 0 0,3 0 0,-4 0 0,4 0 0,-8 0 1,0 0-1,0-6 0,4 6 0,-7 0 0,7 0-1,-4 0 1,4 0 1,0 6-1,0-6 0,0 0 0,0 4 0,5 0 0,-9-4 0,4 0 0,0 5 0,0-5 0,0 5 0,-4-5 0,4 0 0,-3 0 0,3 5 0,0-5 0,0 5 0,0-5 0,0 0 0,0 0 0,0 5 0,1-5 0,-1 0 0,8 0 0,-8 4 0,4 3 0,0-7 0,0 4 0,-4 0 0,1-4 0,-1 6 0,-4-6 0,0 4 0,0-4 0,-4 6 0,0 0 0,0-6 0,4 0 0,-3 4 0,3 1 0,4-5 0,0 4 0,4-4 0,0 6 0,0-6 0,0 5 0,1-1 0,-5-4 0,4 6 0,-4-6 0,0 4 0,4-4 0,0 0 0,0 5 0,-3-5 0,3 0 0,0 0 0,0 6 0,4-6 0,-4 4 0,-4-4 0,5 0 0,-5 0 0,0 0 0,4 0 0,0 0 0,-4 0 1,4 0-1,0 0 0,5 0 0,-5 0 0,4 0 0,-4 0 0,0-4 0,-4 4 0,4-6 0,-7 6 0,3 0 0,-4 0 0,0 0 0,0 0 0,0 0 0,0 0 0,0 0 1,4 6-1,-3-6 0,-1-6 0,4 6 0,-4-5 0,0 5 0,4-4 0,-8-2 0,4 2 0,1 4 0,-5-5 0,4-1 0,0 6 1,4-4-1,-4 4-1,4-5 2,0 1-2,0 4 1,1 0 1,-1-6-1,0 0 0,0 6 0,0-4 0,0-2 0,4 6 0,0-4 0,1 4 0,3 4 0,0-4 0,0 0 0,3 6 0,1-2 0,-3-4 0,-1 6 0,-4 0 0,4-6 0,-4 4 0,0-4 0,-4 5 0,5-5 0,3 4 0,0 2 0,4-6 0,4 5 0,0-5 0,1 4 0,3 2 0,-4-6 0,4 0 0,-8 0 0,-4 0 0,5-6 0,-5 6 0,-4-4 0,4 4 0,-8-5 0,8 5 0,-4 0-1,5 0 1,-1 0 0,4 0 0,-4 5 0,4-5 0,-4 4 0,9 2 0,-9 3 0,0-3 0,0-2 0,-4 1 0,4 0 0,-8 0 0,1 0 1,-1 0-1,-4-5 0,4 5 0,4-5 0,-4 0 0,4 0 0,0 0 0,-3 0 0,3-5 0,-4 5 0,0-5 1,0 5-1,-4-5 0,4 0 0,0 0 0,1 0 0,-1 1 0,4-2 0,-4 6 1,0-5-1,-4 1 0,4 4 0,-4-6 0,0 2 0,9 4 0,-5-5 0,4 5 0,0 0 0,4-6 0,4 6 0,1 0 0,-1-4 0,-4 4 1,4 0-1,-8-5 0,4 1 0,-4-2 0,-3 0 0,-1 2 0,0-2 0,4-2 1,0 1-1,0 3 0,4-1 0,-4 5 0,9-5 0,-5 0 0,0 5 0,0-5 0,0 5 0,0-5 0,-3 5 0,3 0 0,0 0 0,0 0 0,0 0 1,0 0-1,0 0 0,1 0 0,3 0 0,-4 0 0,0 0 0,0 5 0,0-5 0,1 5 1,3 0-1,0 0 0,0-5 0,4 9 0,0-2 0,1-3 0,-1 0 0,0 6 0,0-10 0,-4 6 0,0 0 0,-3-6 1,-1 0-1,0 0 0,0 0 0,0 0 0,0 0 0,5 0 0,-1 4 0,4 1 0,-4-1 0,4 2 0,-4-6 0,1 5 0,-1-5 0,-8 4 1,4-4-1,0 0 0,-8 0 0,8 0 0,5 0 0,-5 0 0,0 0 0,0 0 0,0 0 1,0-4-1,-4 4 0,1 0 0,-2 0 0,-3-5 0,4 5 0,0 0 0,0-6 0,0 6 0,1-4 0,3 4 0,-4-5 1,0 1-1,0-8 0,0 8 0,-4-2 0,1-2 0,3 1 0,-4-2 0,0 4 0,0 0 0,4-5 0,-4 2 0,4 2 0,-3 1 0,7 5 0,-4-4 0,4-2 0,0 6 0,-4-4 0,0 4 0,5 0 0,-5-5 1,0-1-1,0 6 0,0-4 0,0 4 0,4 0 0,1 4-1,3 2 1,0-1 0,0-1 0,4 2 0,0-2 0,-3-4 1,-1 0-1,-4 0 0,0-4 0,-4-2 0,0 2 0,4-7 0,-7 2 0,3-2 0,-4 6 0,0-4 0,4 3 0,-4-4 0,-4 6 1,0 0-1,5-3 0,-1 7 0,0-4 0,0 4 0,0 0 1,0-5-1,4 5 1,-4 0 0,1 0 0,-1-5-1,0 1 1,0 4 0,-4-6-1,0 1 0,-4 5 0,0-5 0,0 1 0,-3 8 0,-1-4 0,-8 5 0,4 6 0,4 3 0,-4 1 0,4 5-2,-4-6-9,4 12-30,0-11 0,0-11 0,0-4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15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0 127 51,'-4'-5'10,"4"10"-1,0-5 1,0 0 0,0 0 1,0 0 1,0 0-2,0 0-1,0 0-1,0 0-1,8 0 0,-8-5-1,12 5-1,-8-4 0,12 8 0,-7-12 0,7 8 1,-4-4-2,8 4 0,0-8-2,4 8 0,0-5 0,4 1 0,0 0-1,4 4 0,0-4 0,1 0 1,-5-1-1,-4 5 0,4-4 0,-4 4-1,0-4 1,4 4 0,-4 0 0,4 0 0,1-4 0,-1 0 0,4 0 0,-4 4 0,-4-5 0,4 1 0,-4 0-1,0 4 1,-4-4 0,-3 4-1,3 0 0,-4-4 1,8 4-1,0 0 0,0-4 1,4 4-1,0-5 1,0 5 0,4 0-1,-3 0 1,-1-4 0,0 4-1,0 0 1,4 0 0,0-4 0,4 4-1,4-4 1,1 0-1,-1 4 1,0-4-1,0-1 1,-4 5-1,-4-4 0,1 4 1,3 0-1,-8 0 0,8 0 1,0-4-1,0 4 1,4 4-1,5-4 0,-1 0 1,0 4-1,-4-4 0,4 5 1,-8-5-1,5 4 0,-5-4 0,0 4 0,0 0 1,-4-4-1,4 0 0,4 0 1,1 0-1,-1 0 1,0 0-1,0 0 0,0 0 0,0 0 1,-7 0-1,3 4 0,0-4 0,-4 0 0,0 0 0,0 0 0,4 0 0,1 0 0,-1 0 0,-4 0 0,8 0 1,-4 0-1,0 4 0,0-4 0,1 0 0,-1 5 0,0-5 0,0 4 0,0-4 0,0 4 0,1-4 0,-1 0 0,4 4 0,-4 0 0,4-4 0,-4 4 0,0-4 0,1 5 0,-1-5 0,-4 4 0,4 0 0,0 0 0,0-4 0,4 4 0,1 0 0,-1 1 0,8-1 0,0 0 0,0 0 0,5 0 0,-1 1 0,0-1 0,0 0 0,-4-4 0,1 4 0,-1-4 0,-4 4 0,0-4 0,-4 0 0,5 0 0,-1 4 0,4-4 0,0 0 0,0 0 0,1 0 0,-1-4 0,-4 4 0,-4 0 0,4 0 0,-8-4 0,5 4 0,-5-4 0,0 4 0,0 0 0,4 4 0,-4-4 0,4 0 0,1 0 0,-5 4 0,-4-4 0,0 0 1,4 0-1,-8 0 0,0-4 0,-3 4 0,3 0 0,0-4 0,0 4 0,4-4 0,4 0 0,0-1 0,4 5 0,1-4 0,3 4 0,0 0 0,0 0 0,0 0 0,-3 0 0,3 4 0,0-4 0,-4 5 0,8-5 0,0 4 0,5 0 0,3-4 0,4 4 0,-4 0 0,5 0 0,-1-4 0,4 5 1,0-5-1,-7 0 0,3 0 0,0 0 0,0-5 1,5 5-1,3 0 0,0-4 0,-4 0 0,5 4 0,-1-4 1,-4 4-1,-3 0 0,-1 0 0,-4 0 0,0 0 0,0 0 0,1 0 0,3 0 0,-4 4 0,4-4 0,1 0 0,-1 0 0,-4 0 0,4 0 1,1 0-1,-1 0 0,8 0 0,0 4 0,1-4 0,-1 0 0,4 0 0,-7 0 0,-1 0 0,0 0 1,-4 0-1,1-4 0,-1 4 0,-4-4 0,4 0 0,9 4 0,-1-4 0,4 4 0,4 0 0,1 0 0,-1 0 0,4-5 0,-3 1 0,-5 4 0,-4-4 0,1 0 0,-1 4 0,-4-9 0,0 9 0,5-4 0,-5 4 0,4 0 0,1 0 0,-1 0 0,4 0 0,4 0 0,-3 0 0,3 4 0,-4-8 0,5 8 0,-5-4 1,8 5-1,-3-1 0,-5-4 0,0 4 0,-4 0 0,1-4 0,-9 0 0,0-4 0,-8 0 0,5 0 0,-1-1 0,0 5 0,4-4 0,1 4 0,7-4 0,-4 8 0,4-4 0,5 4 0,-9-4 0,0 5 0,1-5 0,-1-5 0,-4 5 1,0 0-1,1-4 0,3 0 0,0 0 0,4 0 0,5 0 0,-5-1 1,4 1-1,-4 0 0,1 0 1,-9 0-1,0 0 1,-4-5-1,1 9 0,3-4 0,4 0 0,4 0 0,5 4 0,7 4 0,0-4 0,1 4 0,-1-4 0,-4 4 0,-3-4 0,-9 0 0,-4 0 0,0 0 0,-3 0 0,7 0 0,-4 0 0,13 4 0,7 1 0,4-5 0,-3 4 0,3-4 0,-4 4 0,-3-4 0,-5-4 0,-8 0 0,-4-5 0,1 5 0,-5-4 0,4 4 0,0-1 0,1 5 0,3 0 0,4 5 0,0-5 0,-3 4 0,-1 0 0,-4-4 0,0 4 0,-3-4 0,-5 4 0,0-4 0,0 4 0,4 1 0,1-1 0,3 4 0,0-4 0,0 5 0,1-1 0,-1-4 0,0 4 0,-8-3 0,1-1 0,-5-4 0,0 0 0,0 0 0,-4 0 0,9 0 0,-5 4 0,8-4 0,-4 4 0,4-4 0,1 0 0,-1 0 0,-4 0 0,0 0 0,-3-8 0,-1 8 0,-4-9 0,4 9 0,0-4 0,5 4 0,3 0 0,0 0 0,8 4 0,5 5 0,-1-5 0,4 0 0,-4 0 0,-3-4 0,3 0 0,-8 5 0,-4-10 0,1 5 0,-5 0 0,0 0 0,4 0 0,1 5 0,-5-5 0,0 4 0,0 0 0,-4-4 0,1 0 0,-9 0 0,0 0 0,-8-4 0,4 0 0,-8-1 0,4 1 0,-7 0 0,3 0 0,-8 0 0,4-1 0,-4 1 0,-4 4 0,0 0 0,-4 0 0,4-4 0,-8 4 0,0 0 0,0 0 0,-4 0 0,4 0 0,-4 0 0,0 0 0,-4 4 0,4-4 0,0 0 0,-4 4 0,0-4 0,0 0 0,4 0 0,-4 0 0,0 0 0,0-4 0,0 4 0,-8-4-7,0 4-35,-12-4 0,-16-9-1,-8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19.50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49 63,'56'-21'28,"12"16"2,-3-7-15,7 3-4,8 9 0,-4-8-2,17 16-2,-17-12 0,16 12-1,-7-8 0,11 13-1,-12-13 0,12 9-1,-7-5 0,3 4-2,-4-3 1,-3 8-2,3-5 1,0 1-1,-4-1 0,5 1 0,-5-1-1,8-4 1,-3 5 0,-1 0-1,0-5 1,1 0 0,-5 0 0,4 5 0,-4-5 0,1 0 0,-5 1 0,0-1 0,-8 0 0,5 1 0,-5-1-1,0-4 1,0 4-1,1-4 1,-1 4-1,8-4 1,-4 5-1,5-5 1,-5 4-1,4-4 1,0 4-1,-3-4 1,-5 4-1,-4-4 1,4 5-1,-3-5 0,3 0 0,0 4 1,0-4-1,9 4 1,-1-4 0,8 4-1,0-4 1,-3 5 0,3-5-1,-4 4 1,1-4-1,-1 0 0,-4 4 0,-4 1 0,1-1 0,-1-1 0,4 1 1,4 1-1,-3 3 0,3-4 0,4 1 1,-3-1-1,3 0 0,0 0 1,0 1-1,-3-1 0,-1 0 1,0 0-1,-4 1 0,9-1 1,-5 0-1,-4-4 0,1 5 1,-1-5-1,0 0 1,4 4-1,-3-4 0,-1 0 1,0 0-1,-4 4 0,1-4 0,-1 4 0,-4-4 0,-4 5 0,1-5 0,3 4 0,-4-4 0,0 0 0,5 0 0,-1 0 0,0 0 0,4-4 0,1 4 0,-1 0 0,4-5 0,4 5 0,-3 0 0,-1 0 0,4 0 0,-4 0 0,1 0 0,7-4 0,-4 4 0,5 0 0,7 0 0,4 4 0,5-4 0,7 9 0,4-9 0,-7 8 0,3-3 0,-4-1 0,-7-4 0,-5 0 0,-8 0 0,1-4 0,-1-1 0,4 1 0,-4 0 0,9 0 0,-1-5 0,0 5 0,1 0 0,-5-1 0,-4 1 0,-3-5 0,-5 9 0,-8-4 0,4 0 0,-3 4 0,7-4 0,0 4 0,4 4 0,1-4 0,3 0 0,0 0 0,1 0 0,-5 0 0,4-4 0,-4-1 0,-3 5 0,-1-8 0,0 8 0,5-4 0,-1-1 0,0 1 0,4 4 0,-3-4 0,3 4 0,0-4 0,-4-1 0,1 1 0,-1 4 0,-4-7 0,-3 7 0,7-9 0,-4 5 0,0-1 0,5 1 0,-5 0 0,0 0 0,-4-5 0,1 5 0,-5 0 0,0-1 0,-8 5 0,5-4 0,-5 8 0,4-4 0,-4 5 0,0-5 0,1 4 0,-5-4 0,0 4 0,-8-8 0,-4 4 0,-3-4 0,-1 4 0,-8-5 0,0 1 0,0 4 0,0-4 0,4 4 0,0 0 0,5 0 0,-1 4 0,-4 0 0,4 1 0,-4 3 0,0-4 0,0 1 0,-7-1 0,-1 0 0,-4-4 0,0 0 0,-4 0 0,0 0 0,-4 0 0,-4-4 0,-4 0 0,-4 4 0,0 0 0,0 0 0,-12-9-11,0 9-33,-8-8 0,-12-18 0,-12-8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23.21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0 180 52,'-4'4'20,"-8"-8"-4,12 4-1,0-4 1,0 1-3,12 3-2,-8-11 0,8 11-1,-8-12-1,12 12 1,-8-8-3,8 8-1,-4-3-1,4 6-1,-4-6 0,5 6-2,-1-3 0,-4 0 0,0 4-1,0 0 0,-4-4-1,-4 0 1,0 4 0,-4 0-1,-4-4 1,4 7 0,0 1 0,-4-1 0,-4 0 0,0 5 0,4-1 0,0 0-1,-4-3 1,4 3-1,0-3 1,-4-1-1,8-3 0,-4 3 1,4-3-1,0 0 0,0-1 0,0 1 0,0 0 0,0 0 0,0-4 0,0 4 1,0-1-1,4 1 0,-4 0 0,0-1 0,4 1 0,0 0 1,4-1-1,0 1 0,0-4 1,4 0-1,0 4 1,8-4-1,0-4 0,4 4 1,0 0-1,4 0 0,0-4 1,5 4-1,-5-3 0,4 3 0,-4 0 0,0-4 1,4 0-1,0 1 0,0-1 0,-3 0 1,-1 4-1,0 0 0,-4-3 0,0 3 1,-4 0-1,0 0 0,0 0 1,4 0-1,0 0 1,0 0-1,1 0 1,3 0-1,0 0 1,0 0-1,0-4 0,0 8 1,-4-4-1,0 0 0,-4 0 0,0 0 0,-3 0 0,-1 0 0,0 0 1,-4 0-1,0-4 0,0 4 0,4 0 0,0 0 1,4 0-1,-4 0 0,8 0 0,0 0 0,4 0 1,1 0-1,-1 0 0,4 0 0,0 0 0,4 0 0,0 4 0,4-4 0,1 3 0,3 1 0,0 0 0,4-1 0,0 1 1,4 0-1,1-4 0,7 3 1,0 1-1,0-4 0,1 4 1,-1-4-1,0 0 1,0 0-1,1 0 1,-9 4-1,-4-4 1,4 0-1,-8 0 1,-3-4-1,-1 4 1,4-4-1,0 4 1,0 0-1,4-4 0,-3 1 0,-1 3 0,0-4 0,0 4 0,-8-4 0,-4 4 0,1-3 0,-5 3 0,-4 0 0,0-4 0,8 4 0,-4-4 0,12 4 0,4-3 0,1-1 0,3 4 0,4 0 0,-4-4 0,0 4 0,-7 0 0,-5-4 0,-4 4 0,4 0 0,0-4 0,0 1 0,0 3 0,5-4 0,3 4 0,0-4 0,4 4 0,0 0 0,1 0 0,-1 0 0,4 0 0,-4 0 0,8 0 0,-3 0 0,-1 0 0,4 0 0,0 0 0,5 0 0,-1 0 0,0 0 0,0 0 0,1 0 0,-1 0 0,-4 0 0,4 0 0,0 0 0,1 0 0,3 0 0,8 4 0,1 0 0,3-4 0,12 3 0,1 1 0,3-4 0,0 4 0,1 0 0,-5-4 0,0 0 0,-3 0 0,-5 0 0,-4 0 0,1 0 0,-1 0 0,0-4 0,1 4 0,3-4 0,0 0 0,1 1 0,-5 3 0,4-4 0,-3 0 0,-9 0 0,0 1 0,-4-1 0,-3 1 0,3-1 0,-4 0 0,0 0 0,5 4 0,3-4 0,4 4 0,0 0 0,1 0 0,-1 0 0,0 0 0,-3 0 0,-5 0 0,0 0 0,0-7 0,1 7 0,-5-8 0,-4 5 0,4-5 0,1 5 0,3-5 0,0 0 0,0 4 0,1-3 0,-1 3 0,0-3 0,0 3 0,1-7 0,-5 7 0,0-4 0,0 5 0,5-4 0,-5 3 0,-4 0 0,0-3 0,1 3 0,-1-4 0,4 4 0,-4-3 0,1-4 0,3 3 0,-4 1 0,0-1 0,4 1 0,1 0 0,-9 3 0,-4 0 0,4 0 0,-7 1 0,3-1 0,-4-4 0,0 8 0,0-4 0,4 0 0,5 4 0,-1-3 0,4 3 0,8 0 0,1 0 0,-9 0 0,4 0 0,0 0 0,-7 0 0,3-3 0,-4 3 0,0 0 0,0 0 0,5 0 0,-1 0 0,0 0 0,4 0 0,-3 0 0,3 0 0,-4 0 0,0 0 0,0 0 0,1 0 0,-1 0 0,4 0 0,4 3 0,1-3 0,-1 0 0,-8 3 0,0-3 0,1 0 0,-1 4 0,-4-4 0,0 0 0,1 4 0,-1-4 0,12 4 0,0 0 0,9 0 0,-5-1 0,4 1 0,4 4 0,-3-5 0,-1 1 0,-4-1 0,-7 1 0,3 0 0,-4 0 0,0-4 0,-4 7 0,1-7 0,3 8 0,4-4 0,-4 0 0,5-1 0,-1 0 0,-8 1 0,0-4 0,1 0 0,-9 0 0,0 0 0,0 0 0,-4 0 0,5 0 0,7-4 0,0 4 0,4 0 0,1 0 0,-1 0 0,0 4 0,-4-8 0,5 4 0,-5 0 0,0 0 0,-4-3 0,8 3 0,-3 0 0,3-3 0,8 3 0,-4 0 0,5 3 0,-1-3 0,0 0 0,-3 3 0,-1 1 0,0-4 0,-8 4 0,5 0 0,3-4 0,4 4 0,-4-4 0,9 4 0,-1-4 0,-4 0 0,8 3 0,-7-3 0,-5-3 0,4 3 0,-3 0 0,-1-4 0,0 4 0,4 0 0,1 0 0,-1 0 0,0 4 0,4-4 0,1 0 0,-1 3 0,-4-3 0,1 0 0,-5-3 0,-4 3 0,0-4 0,-7 0 0,-1 0 0,-4 0 0,4 4 0,-4 0 0,9 0 0,-5 4 0,4 0 0,-4-4 0,-4 4 0,1 0 0,-9-1 0,-4-3 0,-12 4 0,0-4 0,-4-4 0,4 4 0,-8 0 0,4 0 0,1 0 0,-1 0 0,-4 0 0,4 0 0,-8 0 0,4 0 0,-8 0 0,0 0 0,-4 0 0,0 0 0,0 0 0,-4 0 0,0 0 0,-4 0 0,4 8 0,-20-1-38,4-7-5,-20-7-1,-25-12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27.0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1193 740 66,'20'-16'29,"12"8"2,4 4-16,0-8-3,20 12 1,1-8 0,24 12-1,-1-12-3,25 16-1,3-8-2,14 16-1,6-8-2,9 8 1,-1-4-2,6 4 0,-1 4-1,-1-4 1,-6-4-1,-6-4 0,-7 4 0,0-8 0,-12 4-1,-9-8 1,-16 0-1,-10 0 1,-14 0-1,-12 0 1,-12 0 0,-12-4 1,-8 4-1,-7 0 0,-9 0 0,0-4 1,-5 4-2,-3 0 1,-8 0 0,-8-4-1,-16 0 0,-8 0 0,-16 0 0,-18-4 0,-14 0 0,-17-4 0,-3 0 1,-14 0-1,2-4 0,-5 4 0,0-4 0,0 4 0,1 0 0,2 4 0,6 0 0,3 4 0,9 0 0,6 0 0,10 4 0,11 0 0,13 0 0,8 0 0,7 4 0,4 0 0,5-4 0,0 4 0,4 0 0,0-4 1,0 0-1,-1 4 0,9-4 0,3 0 0,1 0-1,4 4 1,8-4 0,4 0 0,4 0 0,0 4 0,-1-4 0,5 4 0,0-4 0,-4 0 0,4 4 0,0-4 0,0 4 0,4-4 0,0 0 0,0 0 0,0 0 0,0 0 1,4 0-1,-4 0 0,0 0 0,0 0 0,0 0 0,4 0 0,-4-4 0,4 4 0,-4 0 0,4 0 0,4 0 0,-4 0 0,0 0 0,0 0 0,-4 0 0,4 0 0,-4-4 0,0 4 0,-4 0 0,4-4 0,0 0 0,0-4 1,-4 0-1,8-4 0,-4-4 0,4 4-1,4-8 1,0 5-1,4-1 0,0 0 0,8 0-1,0 0 1,4-4-1,0 4 1,0-4 0,0 0 1,5 0-1,-1-3 1,-4-1 0,4 0 0,-4 0 0,0 4 0,1 0 0,-1-4 0,-8 8 1,0 1-1,-4-1 0,-4 4 0,0 0 0,-4 0 0,-4 4 0,-4-4 0,-4 4 0,-4 0 0,-4-4 1,-1 4-2,-7 0 1,-4 0 0,-8 4 1,-9-4-1,-3 4 0,-8 0 0,0 0 0,-9 4 0,0-4 0,5 0 0,4 0 1,3 0-1,9 0 0,4 0 0,8 0 0,4 0 0,4 0 0,2 0 0,10 4 0,0-4 1,4 4-1,4 0 0,4-4 0,0 4 0,4 0 0,0-4 0,0 4 1,-4 0-1,4-4 0,-4 0 0,-4 0 0,4 0 1,0 0-1,-4 0 0,0 0 0,4 0 0,-4 4-1,0 0 2,4-4-1,0 4 0,-4 0 0,0-4 0,0 4 0,0-4 0,0 4 0,0-4 1,4 4-1,-4 0 0,8-4-1,-4 4 1,4 0 1,0 0-1,0 0-1,-4 0 2,4 0-2,0 0 2,0 0-1,0 0 0,-4 0 0,4 0 0,0 0 1,0 0-1,0 0 1,0 0-1,0 0-1,0 0 0,4 0-1,-4 0-16,8 0-22,8 0 0,4 0-1,8 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29.8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46,'-8'0'10,"8"8"1,0-8-2,0 3 0,-4 1-2,4 0-1,0-4 0,0 4 0,0 0-1,0-4-1,0 4-1,0 0 1,0-2-1,4 2 0,-4-4 0,4 4 1,4 0 0,-4-4 0,8 4 0,-4-4 0,8 4 0,-4-4 0,1 4 0,-1-4 0,4 3-2,-8-3 1,8 4-1,-8-4 0,4 4 0,-4 0-1,4 0 0,-4-4 0,4 4 1,0 0-1,0-1 1,0-3-1,0 4 1,0-4 0,0 4-1,1-4 1,-5 4-1,4-1 0,0 1 0,-4-4 0,8 4 0,0-1 0,4 1-1,0 0 1,0 0 0,4 0 0,1 0-1,-5 0 1,4-1-1,-8 1 1,4 0 0,0 4-1,4-4 1,-4 0-1,0-1 0,5 1 1,-1-4-1,-4 3 0,0 1 0,0-1 1,-4 1-1,4 0 0,0 0 0,-4-1 0,4 5 1,1 0-1,-1 0 0,0-1 0,0-3 1,0 4-1,-4-5 0,-4 1 0,-4-1 0,0-3 0,0 4 0,0-4 0,0 0 0,4 0 1,0 0-1,5 0 0,-1 0 0,0 0 1,0 0-1,4 0 0,-4 0 0,0 0 1,4 0-1,0 0 0,4 0 1,5 0-1,3 0 0,0 0 1,-4 0-1,8 0 0,-8 0 1,1 0-1,-9 0 0,0 0 0,0 0 0,-4 0 0,4 0 1,-4 0-1,8 0 1,0 0-1,1 0 0,7 4 1,0 0-1,-4 0 1,4 0-1,0 0 0,1 3 1,-1-3-1,8 0 1,-8-4-1,4 4 1,4 0 0,1-4-1,-5 4 1,4-4-1,-8 3 1,4-3-1,-3 0 1,3 0-1,-4 0 1,-4 0-1,4 0 1,0 0-1,1 0 1,-1 0-1,0 0 0,0 4 1,0-4-1,-4 0 1,5 0-1,-5 4 0,-4-4 1,4 0-1,0 0 0,0 3 1,5-3-1,-5 4 0,4-4 1,4 4-1,-4-4 0,0 0 0,1 4 0,-1-4 0,0 0 0,0 0 1,0 3-1,0-3 0,1 0 0,3 0 0,0 0 0,-4-3 1,4 3-1,-4 0 0,-3 0 0,3 0 0,-4 0 0,0 0 0,0 0 0,0 0 1,1 0-1,-1 0 0,0-4 0,0 4 0,0-4 0,-8 4 0,4 0 0,0-4 0,-3 4 0,-1 0 1,4 0-1,-4 0 0,4 0 0,0-3 0,4 3 0,-4 0 0,-3 0 0,-5-4 1,0 4-1,-8-4 0,4 4 0,-4 0 0,0-3 0,0-1 0,0 4 0,4-4 0,0 0 0,4 0 0,0 4 0,0-4 0,0 0 0,1 1 0,-5-1 0,4 4 0,0-4 0,-4 0 1,8 4-1,-4-4 0,4 4 0,4 0 0,4 0 0,-3-4 0,-1 4 0,4 0 0,-4 0 0,0 0 0,0-4 0,0 4 0,0-3 0,5 3 0,-1 0 0,0 0 0,4 0 0,-4 0 0,0 0 1,-4 3-1,1-3 0,-5 0 0,0 0 0,4-3 0,4 3 0,-4 0 0,8 0 0,-3-4 0,7 8 0,0-8 0,-4 8 0,0-4 0,-4 0 0,1 0 0,-1 0 0,-4 0 0,4-4 0,-4 4 0,4 0 0,8 0 0,1-3 0,3 3 0,4 0 0,0 0 0,-3 0 1,3-4-1,-4 4 0,-4-4 0,0 4 0,-3-4 0,3 4 0,-4-4 0,4 4 0,4 0 0,1 0 0,-1 0 0,0-3 0,0 3 0,0 0 0,-3 0 0,-1 0 0,0 0 0,-4-4 0,4 4 0,0-4 0,1 4 0,7-4 0,-4 4 0,8-4 0,-3 4 0,3 0 0,-4 0 0,0-4 0,-3 4 0,-5 0 0,0-4 0,-4 4 0,0-3 0,0 3 0,1-4 0,3 0 0,0 0 0,4 1 0,0 3 0,1-4 0,-1 1 1,0-1-1,-4 1 0,0-1 0,1 0 0,-5 4 0,0-4 1,4 0-1,4 0 0,1 0 0,3 1 0,0 3 0,4 0 1,-3-4-1,-1 4 0,0 0 0,-8 0 0,-8 0 0,4 0 0,-3 0 0,3 0 0,4-4 0,-4 4 0,8 0 0,1 4 1,3-4-1,0 0 0,-4 0 0,0 4 0,5-4 0,-9 0 0,4 3 0,-8-3 0,4 0 0,1 0 0,3-3 0,0 3 0,0-4 0,1 0 0,-5 4 1,8-4-1,-4 0 0,-4 0 0,1 0 0,-5 4 0,5-3 0,2-1 0,1 4 0,9 0 0,-5 0 1,0 0-1,0 0 0,5 0 1,-1 0-1,0 0 0,-8-4 0,9 1 0,-5 3 0,4 0 0,4 0 0,1 0 0,-1-4 0,-4 8 0,8-4 0,-3 0 0,-1 0 0,0 0 0,0 0 0,-7 0 0,3 0 0,-8-4 0,0 4 0,1 0 0,-5 0 0,-8-4 0,4 4 0,0 0 0,0-4 0,1 4 0,-1 0 0,8 0 0,0 4 0,0-4 0,1 0 0,-1 0 0,0 0 0,-4 4 0,0-4 0,-3-4 0,3 4 0,-4 0 0,8 0 0,-4-4 0,5 4 0,3 0 0,0 0 0,0 0 0,-4 0 0,1 0 0,-1-3 0,1 3 0,-2 0 0,-2-4 0,-1 4 0,4-4 0,-4 0 0,4 4 0,-3 0 0,3-4 0,-4 4 0,4-4 0,-4 4 0,1-4 0,-1 4 0,0-3 0,0 3 0,4-4 0,-4 4 0,1 0 0,-5-4 0,0 4 0,0-4 0,0 4 0,1-4 0,-5 4 0,-4-4 0,4 4 0,4-4 0,-4 4 0,4-2 0,1 2 0,-1 0 0,0 0 0,-4 0 0,4 0 0,-8 0 0,5 0 0,-5 0 0,0 0 0,4-4 0,4 4 0,0-4 0,4 4 0,1 0 0,-1 0 0,0 0 0,-4 0 0,4-4 0,-7 4 0,-5 0 0,0 0 0,0 0 0,0 0 0,0 0 0,0 0 0,4 0 0,5 0 0,-5 4 0,4-4 0,0 0 0,-4 0 0,0 0 0,1 4 0,-1-4 0,-4 0 0,4 4 0,4-4 0,-4 2 0,9 2 0,-5-4 0,-4 4 0,0 0 0,-4-4 0,-4 0 0,-8 4 0,1-4 0,2-4 0,-3 4 0,5 4 0,3-4 0,4 0 0,-4 4 0,8-4 0,-4 0 0,4 0 0,-8 0 0,5 0 0,-1 0 0,0 0 0,4 4 0,0-4 0,4 0 0,4 0 0,1 0 0,-1 0 0,-8 0 0,4 0 0,-12 0 0,-4 0 0,-4 3 0,-16-6-21,4 3-22,0 0 0,-12-4-1,0-4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34.0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3021 188 77,'4'-12'32,"24"8"2,13-8 1,15-9-21,20 9-7,16 4-2,29 0 2,11-8-1,24 11 0,1-3 0,15 4-2,5 0-2,3 4 1,5 0-2,-4-4 1,-5 4-1,-3 0 0,-5-4 0,-7 4 0,-5 0-1,-4 0 1,-7 0 0,-9 4 0,-3-4-1,-13 4 1,-8-4-1,-3-4 0,-21 0 1,-4 0-1,-20 0 0,-11 0 1,-13-4-1,-12 4 1,-8 0-1,-12 4 0,0 0 0,-8 0 0,0 0 0,-4 4 0,-8 0 0,-16 4 1,-24 4-1,-21 4 0,-31 5 1,-32 3-1,-41 5 1,-31 3-1,-33 1 0,-20-1 0,-16-3 0,-16-1 0,-12-8 0,-3-3 0,3-1 0,4-12 0,20 0 0,16-4 0,12 0 0,25 0 0,23 0 0,33 0 0,27 4 0,25-4 0,27 8 0,25-8 0,24 8-1,28-8 1,44 0 0,24-4-1,33-4 1,31 0 0,36-12 1,33-1-1,40-3 0,27 0 1,17 3-1,12 9 0,-4 4 0,0 8 0,-17 8 0,-19 4 0,-28 4 0,-33 5 0,-35-1 0,-33-8 0,-32-4 0,-28-8 0,-35 0 0,-50 0 0,-43-8 0,-36 4 0,-41 0 0,-47 4 0,-45 0 0,-44 4 0,-40-4 0,-24 4 0,-20 0 0,4 0 0,4-4 0,16-4 0,20 4 0,20-4 0,44 0 0,32 4 0,33-4 0,35 4 0,25 0 0,36 4 0,35-12 0,41 0 0,56-12 0,53-5 0,47-3 0,33-1 0,19 1-1,13-1 1,-1 1 0,-15 12 0,-41-1 0,-40 9 0,-43-4 0,-45 4 0,-32 4 0,-37-4 1,-23 4-1,-28-4 0,-17 4 0,-15 4 0,-12-4 0,-9 4 0,5-5 0,3 1 0,13 0 0,19 0 0,17-4 0,20 4 0,24 0 0,19 4 0,29 4-3,16-4-8,32 8-30,5 4 0,7 1 0,4 7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35.89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 68,'0'4'14,"0"4"1,0 0-1,4 4 0,0-8-2,0 4-1,-4-4-3,4 4 0,-4-12-1,4 8-1,-8-4-1,8 4 0,-8-8-1,8 8-2,-8-4 0,4 0-1,0 4-1,0-4 0,0 0 0,0 0-1,0 4 1,4-4 0,-4 0 0,0 4 1,0-4-1,4 0 1,-8 0-1,8 0 1,-4 0 0,4 4 1,0 0-1,8-4 1,4 4-1,0 0 1,8 0-1,4 4 1,1-4-1,3 0-1,-4 0 1,0 0-1,-5 0 1,1 0-1,-8 0 0,1 0 1,-5 0-1,0 0 1,0 0-1,0 4 1,0-3-1,4-1 0,0 4 1,0-4-1,0 0 1,0 0-1,-3 0 1,-1-4 0,-4 0 0,0 4 0,-8-4 1,4 0-1,-8 0 1,4 0-1,0 0 0,-8 4 0,0-4 0,-4 4-1,-13 4 1,1 0-1,-4-4 0,-8 4 0,4-4 1,-9 4-1,5-4 0,5-4 0,-5 0 1,8 0-1,3 0 1,1 0 0,8 4-1,0-4 0,8 0 0,4 0 0,0 0 0,0 0 1,8 0-2,-4 0 0,4-4 1,-4 4-1,0 0 1,-4-4-1,4 4 0,4 0 1,0 0-1,4 0 2,4 0-2,8 0 1,-4 0 1,9 0-1,-1 0 0,4 0 0,-4 4 0,-1-4 0,5 8 1,-4-4-1,1 0 0,-9-4 0,0 4 1,-4 0 0,0 0-1,0 0 0,-4 0 0,0 0 0,0 0 0,0 0 0,4 0 0,-4 0 0,0 0 0,4 0 0,-3 0 0,3-4 1,-4 4-1,0 0 0,-4-4 0,4 0 0,-4 4 0,0 0 0,0-4 0,4 4 0,-4-4 0,12 4 0,0-4 0,0 4 0,4-4 0,4 0 0,-7 0 0,3 5 0,-4-5 0,-8 0 0,0 0 0,-4 4 0,0-4 0,0 0 0,0 4 0,4 0 0,-4-4 0,4 4 0,-4 0 0,4-4 1,-5 4-1,1 0 0,0-4 1,0 0-1,0 0 0,-4 4 0,4-4 0,-4 4 0,4-4 0,0 4 0,0-4 0,0 4 0,0 0 1,0-4-1,0 4 0,5 0 0,-5 4 0,4-4 0,4 0 0,-4 0 1,4 0-1,0 0 1,0 0-1,0-4 1,4 0-1,0 0-3,8 0-18,-3-8-18,-1-8 0,-8 4 0,-8-4-1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37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61,'0'0'19,"12"4"-2,-4 0-1,5-4 0,3 8-3,-4-8-3,8 12-2,-8-8-1,8 8-1,-4-4-2,4 4 0,4 0 0,4 4-1,0 0-1,9 0 1,-5 0-1,4 0-1,0 0 1,0-4-1,-8 0 0,-4 0 0,-4-4-1,-3 4 1,-9-8 0,0 4 0,-8-4 0,0 4 0,0 0 0,-4 5 0,0 3 0,0-4 0,0 4-1,-5 0 1,1 0-1,0 0 1,0 0-1,0-4 1,0-4-1,0 4 0,0-4 0,0-4 1,4 4-1,0-8 0,4 4 0,0-4 0,0 4 0,-4 0 0,4 0 0,-4 0-1,4 4 1,0 0 0,-4-4 0,4 4 0,0 0 0,0-4 0,4 4 0,-4-4 0,0 4 0,0-4 0,-4 0 0,4 4 1,-4 0-1,4 0 0,-4 4-1,4-4 1,0 0 0,8 0 0,-4-4 0,8 0 0,0 0 0,4 0 0,0 0 0,0-4 0,5 4 0,-9 0 0,4-4 0,0 4 0,0 0 0,0 0 0,-4 0 0,4 0 0,0 4 0,0-4 0,-4 0 0,4 4 0,0 0 0,0-4 0,-4 4 0,0-4 0,5 0 0,-1 4 0,-4-4 0,0 0-1,0 4 1,-4-4 0,4 1 0,0-1 0,-4 0 0,0 0 0,0 0 0,4 0 0,0-4 0,0 4 1,0 0-1,0-4 0,4 4 0,-4-4 0,-4 0 0,0 4 0,-4-4 0,1 0 0,3 0 0,-8 0 1,8 4-1,-4 0 0,4-4 0,0 8 0,4-4 1,-4 0-1,0 0 1,4 0-1,-4 0 0,-4-4 1,0 0-1,0 0 0,-4 4 0,4-4 0,0 0 1,4 0-1,0 4 0,0-4 0,8 0 1,-4 4-1,4-4 0,0 4 0,-4-4 0,0 4 0,0 4 1,-7-4 0,3 4 0,-4 0-1,4 0 1,0 4-1,0-4 2,4 0-2,0 0 0,4-4 1,4-4-1,0 4 1,0 0-1,0-4 0,4 4 1,0 0-1,0-4 0,-3 0 0,3 4 0,-4-4 0,0 4 0,0-4 0,-4 4 0,0 0 0,0-4 0,-4 4 0,0 0 0,0-4 0,-4 4 0,0-4 1,-4 4-1,0-4-1,-4 0 1,4 0 0,-4 4 0,0-4 0,0 0 0,0 0 0,0 0 1,0 4-1,0 0 0,-4-4 0,4 8 0,0 0 1,-4 0-1,0 0 0,0 0 1,0 4-1,0 4 1,0-4-1,-4-4 0,4 8 0,4-4 0,-4 0 0,0 0 0,4 0 0,0 0 0,0 0 0,0-4 0,0 0 0,0 0 0,0-4 0,4 0 1,-4 0-2,0 0 1,0-4 0,0 4 0,4-4 0,-4 5 0,0-5 0,0 0 0,0 0 1,0 4-1,0-4 0,0-4 0,0 8 0,0-8 1,0 4-2,0 0 0,0 0-4,8 4-14,-4-8-18,0-5-1,-4 1 0,0-4-1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40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47,'0'4'14,"8"-4"-1,-4 8 1,0-4-1,0 4-1,0-8-2,4 8-1,-4 0-3,4 0 0,0 0-3,4 0 0,1-4-1,-1 4 0,0-4 0,4 0 1,-4-4-1,4 4 0,4-4 1,-4 0-1,0 0 0,5 0-1,3 0 1,0 0-1,-4 0 0,8 0 0,-8-4 0,3 8 0,-2-8-1,-5 4 1,0 0-1,0 0 1,0 0-1,-4 0 1,4 0 0,0 0-1,0 4 1,5-4 0,3 0 0,0 4 0,0-4-1,4 0 1,-4 0-1,1 4 0,-1-4 0,-4 4 0,-4 0 0,0 0 0,-4 4 0,0-4 0,0 0 0,-4 0 0,-4 0 0,0 0 1,0 0-1,-4 0 1,0 4 0,-4 0 0,-4 0 1,-4 4-1,-4 4 1,0-4-1,-8 0 0,-4 0 0,0 0 0,-1 0-1,1-4 0,8 0 0,-4 0 0,8 0 0,4-4-1,4 0 1,8 0-1,0 0 1,4 0 0,0-4-1,4 0 1,4-4 0,4 4 0,4-4 0,0 0 0,4 4 0,1-4 0,3 0 0,4 4 0,-4-4 0,-4 4 0,0-4 0,1 4 0,-5 0 1,0-4-1,-4 4 0,0 0 0,-4 0 1,4 0-1,0 0 0,0 4 1,1-4-1,-1 4 0,0-4 0,-4 0 0,4 0 1,-5 4-1,5-4 0,-4 0 0,4-4 0,-4 4 0,1 0 0,-1 0 0,0-4 0,0 4 0,-4-4 1,4 4-1,-4 0 0,0 0 0,4 0 0,-4 0 0,0 0 0,8 0 0,0 4 0,1-4 0,3 4 0,-4-4 0,0 4 0,0 0 0,0-4 0,-8 0 0,0 4 0,-4 0 0,0-4 0,0 0 1,0 0 0,-4 0 0,0 4 1,0-4-1,0 0-1,0 0-2,-4-4-4,8 8-10,-12 0-18,0-12-1,0 8-1,-4-8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9-16T22:30:01.88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-393 342 29,'0'0'27,"0"0"-1,0 0-2,0 0-5,0 0-6,20 9-2,-20-9-4,0 0-2,-2 18 0,2-18 1,-4 26-3,6-8 0,-4 1 0,2 3-1,-3 3 1,1 7-3,2-5 2,2 4-2,1-1 0,3 1 0,0-2 1,1 1-3,2-8 3,0-2-1,1-2 0,-1-1 1,-9-17-1,15 27 0,-15-27 1,5 17-1,-5-17 0,0 0 0,0 0 0,0 0 0,0 0 0,0 0 0,0 0 0,-15-17 1,15 17-1,-16-24 0,16 24 0,-26-27 1,26 27-1,-31-24 0,31 24 1,-30-13-1,30 13 0,-24-3 1,24 3-1,-17 1 0,17-1 0,0 0 0,0 0 0,0 0 0,-3 17 0,3-17 0,9 18 0,-9-18 0,20 30 0,-5-12 1,2-1-1,3 1 1,-2-3 0,3-1 0,-3-5 0,2-1 0,-20-8 0,34 2 1,-34-2-1,16-17 0,-10 1 0,-1-3 0,-1-3 0,1 0-1,-1 0 1,-2 2-1,0 3 0,-2 17-2,4-18-2,-4 18-7,0 0-26,0 0 1,0 0-2,20 2 2</inkml:trace>
  <inkml:trace contextRef="#ctx0" brushRef="#br0" timeOffset="-1331.0762">-860 281 10,'-5'-16'23,"5"16"-2,0 0-3,0 0-1,0 0-3,13-17-1,-13 17-2,0 0-2,0 0-1,0 0-1,0 0-1,-21 18-1,21-18 0,-15 26-1,6-4-1,-4-3 0,-3 8-1,-5 1-1,3 3 1,0 2-1,-3-4-2,1 2 1,3-7-1,1-2 2,16-22-3,-20 30 2,20-30-2,0 0 1,0 0 1,0 0-1,0 0 1,-17 13 0,17-13-1,0 0 0,0 0-1,0 0 0,0 0-2,0 0 1,-4-19 0,4 19-1,0-20 1,0 20 0,4-29 1,1 12 0,-5 17 1,2-29 0,-2 29 1,6-24 0,-6 24 0,0 0 0,4-18 1,-4 18-1,0 0 0,0 0 1,0 0 0,-17-6 1,17 6-1,0 0 2,-19 15-1,19-15 1,-7 18 0,7-18 0,-4 22 1,4-22-1,-3 31-1,3-31 0,0 30-1,0-30 1,0 31-2,0-31 2,2 29-3,-2-29 1,5 17 1,-5-17-1,0 0 0,28 11-1,-12-19 1,5 3 0,3-6 0,1 5-1,5-8-1,3 8-9,-3-1-16,-8-13-7,7 16 2,-8-14-1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41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63,'4'4'15,"-4"4"-1,4-4-3,0 4-3,0 0 1,4 4-1,0-4-2,8 4 0,0-4-1,4 0 0,4-4-1,4 4 0,-4-8-1,9 4 1,-9-4-1,0 4 1,0-4-2,-4 0 0,-4 4 0,8 0 0,-8-4-1,4 8-1,0-4 1,0 4 0,0 0-1,0 0 1,0 0-1,-4 4 0,0-3 1,4-1-1,-4 4 1,4-4-1,0 0 1,0 4-1,5-4 1,-5-4-1,4 4 0,0 0 0,-4-4 1,4 0-1,-8 0 0,4 0 0,-4 0 0,0 0 1,4 0-1,0 0 0,0 0 0,0-4 0,0 4 0,4 0 0,-4 0 0,0 0 0,0 0 0,-4 0 0,-4 4 0,4-4 0,-4 0 0,-3 0 0,3 4 0,0-4 0,-4 0 1,4 5-1,0-5 0,4 0 1,-4 4 0,-4-4-1,4 0 1,-4-4 0,-4 4 0,0-4 0,-4 0 0,4 4 0,-4-4 0,0 0 0,0 0 0,4 0 0,-4 0 0,0 4 0,0-8 1,0 8-1,0-4 0,0 0 0,0 0 0,4 0 0,-4 0-1,4 4 1,-4 0 0,4-4-1,-4 4 1,4-4 0,0 4-1,-4-4 1,0 0-1,4 0 1,-4 4-1,4-4 1,-4 0-1,0 0 1,0 0-1,0 0 1,0 4-1,4-4 0,-4 0 1,0 0-1,0 0 0,0 0 0,0 0 0,0 0 0,0 0 0,0 0 0,0 0 1,0 0-1,0 0 0,0 0 1,0 0-1,0 0 0,4 0 1,-4 0-1,0 0 0,0 4 0,0-4 1,0 0-1,0 0 1,0 0 0,0 0 1,0 0 0,0 0 0,4 0 1,-8 0-1,8 0 0,-4 0 1,0 0-2,0 0 1,0 0-1,0 0 1,0 0-1,0 0 1,0 0 0,0 0-2,0 4 0,0-8 0,0 8 0,0-4 0,4 0 0,-4 0 0,0 0 0,0 0 0,0 0 0,0 0 0,0 0 0,0 0 0,0 0 0,0 0 0,0 0 0,0 0 0,0 0 0,0 0 0,0 0 0,0 0 0,4 0 0,-4 0 0,0 0 0,-4 0 0,4 0 0,0 0 0,0 0 0,0 0 0,0 0 0,0 0 0,0-4 0,0-4 0,4 0 0,-4 0 0,0 0 0,0 0 0,4 0 0,-4 0 0,0 4 0,0 4 0,-4 0 0,4 0 0,0 0 0,0 0 0,0 0 0,0 0 0,0 0 0,0 0 0,-4-4 0,4 8 0,-12-13-28,4 14-15,-8 3 0,0 4 1,-16 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44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4687 53,'0'-4'14,"12"8"1,-4-4-1,8 0-1,0 4 0,4-8-1,1 8-2,-5-8-1,8 4-2,-8-4-1,4 4-1,0-8-1,0 8-1,-4-4-1,8 0 1,-4 0-1,4 0 0,0 0 0,0 4-1,5 0 1,-5 0-1,4 0 1,0 0-1,-4 0 0,4 4-1,-4-4 1,4 4 0,-4-4 0,4 8 0,-4-8 1,5 4-1,-1 0 0,0 0 1,0-4-1,0 8 0,0-8 0,-4 4-1,4 0 1,-4-4-1,0 4 0,-4 0 0,5 0 0,-5 0 1,8 0-1,0 0 0,0 0 1,0 4 0,4-4-1,0 0 1,0 4-1,4-4 1,-7-4 0,3 4 0,-8-4 1,4 0-1,-4 0 0,0 0 1,4 0-1,4 0 0,0 0 0,4 0 0,1 0 0,3 0-1,-4 0 1,0 0-1,0 0 1,-4 0 0,-4 0-1,0 0 1,-4-4 0,1 4 0,-1-4 0,4 4 0,0 0 0,-4-4 0,4 4-1,0 0 1,0 0-1,0 0 0,4 4 1,-3-4-1,-5 0 1,4 0 0,-4 0-1,0 4 1,0-4-1,-4-4 0,0 4 1,-4 0-1,4 0 0,-4 0 0,0 0 0,-4 4 0,0 0 0,4-4 1,1 4-1,-1 0 0,-4 0 0,8 0 0,-4-4 0,0 4 0,0-4 0,0 4 0,-4-4 0,4 4 0,0-4 0,-4 4 1,4-4-1,0 4 0,4-4 0,-4 4 0,4-4 0,-4 4 0,5-4 0,-5 0 0,0 4 0,-8-4 0,4 0 0,-4 0 0,0 4 1,0-4-1,0 0 0,0 0 0,0 0 0,4 0 0,0 4 0,0-4 0,4 4 0,-4-4 0,0 0 0,0 0 0,-4 4 0,-4-4 0,4 0 0,-4 0 0,-4 0 1,4 0-1,0 0-1,0 0 1,0 0 0,0 4 0,4-4 1,0 0-1,-4 0 0,4 0 0,1 0 0,-1 0 0,0 0 1,0 0-1,0 0 0,0 0 0,0-4 0,-4 8 1,0-8-1,0 4 0,0 0 0,0 0 0,-4 0 1,0 0-1,0 0 0,0 0 0,0 0 1,0 0-1,0 0 0,0 0 0,0 0 0,4 0 0,-4 0 0,0 0 0,0 0 0,0 0 0,0 0 0,4 0 0,-4 0 0,0 0 1,0 0-1,0 0 0,0 0 0,0 0 0,0 0 0,0 0 0,0 0 0,0 0-1,4 0 2,-4 0-1,4 0 0,-4 0 0,0 0 0,0 0 0,0 0 0,0 0 0,4 0 0,0 0 0,0 4 0,8-4 0,0 4 0,0-4 0,0 4 0,4 0 1,-4-4-1,0 0 0,-4 0 0,-4 4 0,0-4 0,0 0 0,-4 0 0,0 0 0,0 0 0,4 4 0,-4-4 0,4 0 0,-4 4 0,4 0 0,-4-4 0,4 4 0,0 0 0,-4 4 0,4 4 0,-4 4 0,4 0 0,-4 8 0,4-1 0,-4 5 0,0 4 0,0 0 0,0 0 0,0-4 0,4 4 0,-4-4 0,4 0 0,0-4 0,0-4 0,0 0 0,0-4 0,4-1 0,-4-3 0,0 0 0,0-1 0,0-3 0,-4 4 0,0-4 0,5 4 0,-1-4 0,-4 4 0,8 0 0,-8 0 0,4-4 0,0 0 0,0 4 0,0-4 0,-4 0 0,4 0 0,-4-4 0,4 4 0,-4 0 0,4 0 0,-4 0 0,4-4 0,0 4 0,-4 0 0,4 0 0,0 0 0,0-4 0,-4 4 0,4 0 0,0-4 0,0 4 0,0 4 0,0-4 0,0 0 0,0 0 0,0 0 0,4-4 0,-4 4 0,0-5 0,0-3 0,0 4 0,-4-4 0,0 0 0,0 0 0,0 4 0,4-4 0,-4 0 0,4 0 0,-1 0 0,9 0 0,0-4 0,8 4 0,0 0 0,8-4 0,0 1 0,0 3 0,5 0 0,-1-4 0,4 4 0,0 0 0,-8 0 0,8 4 0,-8-4 0,4 0 0,-4 0 0,-3 0 0,-1 0 0,0 0 0,4 3 0,-4-6 0,4 3 0,-4 0 0,0 0 0,0-4 0,0 4 0,0-4 0,-3 4 0,-1 0 0,-4-4 0,4 4 0,-4 0 0,4 0 0,-4-4 0,0 4 0,-4 0 0,4-4 0,0 4 0,-4 0 0,0 0 0,4-4 0,-4 4 0,4-4 0,-4 4 0,4 0 0,-4 0 0,5 0 0,-1 0 0,0 4 0,8-4 0,-4 0 0,4 0 0,-4 0 0,8-4 0,0 4 0,0 0 0,-4-4 0,4 0 0,-3 4 0,-5-4 0,4 4 0,-4 0 0,4-4 0,-8 4 0,4 0 0,-4-4 0,0 0 0,0 4 0,0-4 0,0 0 0,0 4 0,0-4 0,4 4 0,-4-4 0,1 4 0,-1-4 0,-4 4 0,4 0 0,-4-4 0,4 0 0,-4 4 0,0-4 0,4 0 0,0 4 0,4-4 0,-4 0 0,4 0 0,0 4 0,0-4 0,0 4 0,0-4 0,5 0 0,-5 0 0,4 4 0,0-4 0,-4 0 0,4 0 0,0 0 0,-4 4 0,4-4 0,-4 4 0,0-4 0,0 4 0,4 0 0,1 0 0,-1 0 0,4 0 0,0-4 0,4 4 0,-4 0 0,8 0 0,-4-4 0,0 4 0,-4 0 0,1 0 0,-1 0 0,0 0 0,4-4 0,0 4 0,0 0 0,0-4 0,4 4 0,4 0 0,1 0 0,-1 0 0,0 0 0,-4 0 0,4 4 0,0-4 0,-8 4 0,5-4 0,-5 4 0,4 0 0,0-4 0,4 4 0,0-4 0,0 4 0,8 0 0,-3 0 0,-1 0 0,0 0 0,-4 0 0,-4-4 0,0 8 0,-4-8 0,-3 0 0,3 4 0,-4-4 0,4 4 0,4-4 0,0 4 0,0 0 0,8 0 0,-3 0 0,-1-4 0,0 4 0,-4-4 0,4 4 0,0-4 0,0 0 0,1 0 0,-1 0 0,4 0 0,0 0 0,8 0 0,-4 0 0,0 0 0,1 0 0,-1 0 0,0 0 0,-4 0 0,0 0 0,-4 0 0,5 0 0,-5 0 0,4 0 0,0 0 0,0 4 0,8 0 0,1-4 0,3 4 0,0 0 0,4 0 0,0 0 0,5-4 0,-1 4 0,8-4 0,-4-4 0,9 4 0,-1 0 0,0 0 0,4-4 0,-3 4 0,-5 0 0,-4 0 0,4 0 0,-7 0 0,-1-4 0,4 4 0,0 0 0,5 0 0,3 0 0,4 0 0,0 0 0,0 0 0,8 0 0,-8-4 0,1 4 0,-1 0 0,-8-4 0,4 4 0,-7 0 0,7 0 0,-4 0 0,8 4 0,1 0 0,3 0 0,0 0 0,1 0 0,3-4 0,-4 0 0,0 0 0,-3-4 0,-1 0 0,-4 0 0,5 0 0,-5 0 0,0 4 0,-4 0 0,5-4 0,-5 4 0,0 0 0,0 0 0,-7 0 0,-1-4 0,0 4 0,-8-4 0,0 0 0,1 0 0,-1 0 0,0 4 0,0-4 0,4 4 0,1 4 0,3-4 0,-4 0 0,4 0 0,-8 0 0,-3-4 0,-9 0 0,-12-4 0,-8 4 0,-8-4 0,-4 4 0,-4 0 0,-4 0 0,-4 4 0,0-4 0,0 4 0,0 0 0,0 0 0,0 0 0,0 0 0,0-4 0,0 4 0,4-4 0,-4 0 0,0 0 0,-8-8 0,-4 4 0,-16-8 0,-8-4 0,-16 4 0,-17-8 0,-15 4 0,-24-4 0,-21 5 0,-27-9 0,-21 5 0,-40-5 0,-35 0 0,-38-4 0,-35 4 0,-28 0 0,-24 0 0,-9 12 0,-2 0 0,3 4 0,24 4 0,11 0 0,25 0 0,20 0 0,20-8 0,4-4 0,12 4 0,12-4 0,12 5 0,17 3 0,19 0 0,16 4 0,29 4 0,23 0 0,37 4 0,24 0 0,23 0 0,17-4 0,24 4 0,24-8 0,24 4 0,24-8 0,29 0 0,23-8 0,33 0 0,27-8 0,37 0 0,28-4 0,32-4 0,28 4 0,24-4 0,24 2 0,16 6 0,13-4 0,3-4 0,-8 8 0,-16 0 0,-17 4 0,-26-4 0,-25 8 0,-29 0 0,-27 0 0,-24 8 0,-20 0 0,-25 4 0,-23 0 0,-17 8 0,-24 0 0,-19 0 0,-17 0 0,-28 0 0,-32 0 0,-36 0 0,-37 0 0,-35-4 0,-41 0 0,-39 4 0,-45 0 0,-48 4 0,-28 0 0,-32 4 0,-32 0 0,-8 0 0,-8 0 0,3 0 0,33-4 0,28 4 0,44-8 0,44 4 0,56 0 0,53-4 0,40 0 0,47-8 0,49 4 0,53-4 0,51-12 0,57-4 0,55 0 0,61-11 0,61-5 0,59-4 0,32 0 0,9 0 0,-1 4 0,-28 0 0,-36 0 0,-44 6 0,-48-2 0,-56 8 0,-40-8 0,-45 8 0,-27-4 0,-25 0 0,-24 4 0,-44-12 0,-48-4 0,-60-3 0,-72-9 0,-85-4 0,-80 0-1,-73 0 0,-63 4 1,-49 13-1,-11 12 0,-1 11 0,37 8 0,51 12 1,65 4-1,72 4 1,68 4 0,64-8-1,53 4 1,48-8 0,48-4 0,44-12 0,52-8 0,57-12 1,55-4-1,65-16 0,64-8 1,69-4-1,59 1 1,37 3-1,16 8 1,-9 4-1,-28 4 0,-47 12 1,-49 9-1,-68 3 0,-72 1 0,-73-1 0,-55 0 0,-49 0 0,-48 0 0,-60-4 0,-57 4 0,-63 4 0,-73 4-1,-68 8 1,-80 8 0,-49 8-1,-36 8 1,2 8-1,22 4 1,37 8 0,51-4-1,73 0 1,77-5-1,67 1 1,57-13-1,56 1 2,60-8-1,56-8 0,60-4 0,61-4 1,52-4 0,76-7-1,57-5 1,51 1-1,24 7 1,0 4-1,-23 4 0,-29 4 0,-52 8 0,-63 4 0,-66 4 0,-71 4-1,-57 0 0,-56-1 1,-60 5 0,-64-1 0,-64 5 0,-61 12 0,-60 4 0,-60 4 0,-53 4 0,-27 4 0,8-4 0,28 3-1,44-3 1,56-4 0,57-8-1,63-8 1,65-4 0,68-4 0,60-12 0,56-4 0,53-8 1,71-12-1,66 0 1,70-4 0,45 4-1,21 0 0,-9 4 1,-32 8-1,-39 4 0,-61 8 0,-69 0 0,-75 0 0,-57 0 0,-68 4 0,-52-8 0,-60 4 1,-53 4-1,-43 0 0,-41 4 1,-36 4-1,-24 0 0,-8 0 0,12 0 0,36 4 0,36-9 0,41 4 0,43-7 0,37 4-1,36-4 1,39-4 0,50 0 1,47-4-1,44 0 0,61 0 1,56 0 0,60 0-1,36 8 0,12 0 0,-12 4 0,-40 4 0,-40 0 0,-60-4 0,-77 4 0,-92 0 0,-88-8 0,-72 0 0,-61 0-1,-48 4 2,-40 4-1,-28 4 0,-8 4 0,16 3 0,40 5 0,40 0-1,48 8 1,49-8-1,52 4 1,44-4 0,56 0 0,48 0 0,48-2 0,53-2 1,44-4 0,52 0-1,20 4 0,8-8 0,-20 0 0,-36-4 0,-41-4 0,-47 0 0,-61 0 0,-80-4 0,-64 0 0,-52-4 0,-45 4 0,-40 4 0,-27 0 0,-29 7 0,-16-3 0,8 4 0,12 4 0,32 4 0,29-4 0,31 0 0,33-4-1,28 0 2,35-4-2,42 4 1,38-8 0,42-4 1,43 4-1,57-4 0,43 4 0,53-1 0,20 1 0,0 3 0,-12 1 0,-28 0 0,-36 0 0,-53-4 0,-43 0 0,-65 0 0,-44-4 0,-52-4 0,-45 0 0,-39 0 0,-37 0 0,-31 4 0,-29 0 0,-8 0 0,0 4 0,21 4 0,23 0 0,36 4 0,29-4 0,36 3 0,27-3 0,29 0 0,40-4 0,36-4 0,37-8 0,39 0 0,49-8 0,51 0 0,45 4 0,32-8 0,8 0 0,-8 8 0,-20-8 0,-32 8 0,-44 0 0,-49-4 0,-47-4 0,-49-4 0,-36-8 0,-44-11 0,-24-5 0,-29-8 0,-27-4 0,-24-8 0,-21 0 0,-24-11 0,-11 4 0,-1-5 0,4 0 0,9-8 0,3-3 0,17-9 0,23 0 0,21 0 0,24-2 0,31-6 0,29 0 0,32-4 0,36 1 0,29-1 0,35-4 0,32-2 0,21 2 0,12 0 0,-1 4 0,-11 5 0,-9 3 0,-19 8 0,-25 8 0,-28 10 0,-24-2 0,-15 12 0,-17 4 0,-20 0 0,-24 8 0,-25 5 0,-19-1 0,-28 8 0,-13 0 0,-23 4 0,-12 0 0,3 4 0,5 8 0,19 0 0,21 4 0,20 4 0,23 0 0,21 4 0,28 0 0,32 0 0,37 0 0,27 0 0,32-4 0,41 0 0,36-4 0,27 0 0,5-4 0,-4 5 0,-16-1 0,-25-4 0,-35 0 0,-37 8 0,-35-7 0,-29 7 0,-24-4 0,-16 4 0,-8 0 0,-8 0 0,-8 4 0,-8 0 0,-8-4 0,-4 4 0,-5 0 0,9 0 0,-8 0 0,12 0 0,0 4 0,16-4 0,8 8 0,16-4 0,16 4 0,4 0 0,0 0 0,1 0 0,-1 0 0,-4 4 0,0 0 0,-20 4 0,-4 8 0,-12-4 0,0 11 0,-4 1 0,-4 3 0,-8 5 0,-16-4 0,-16 0 0,-21-4 0,-15-4 0,-20 0 0,-9-4 0,-3 4 0,3-4 0,9 0 0,20 0 0,19 4 0,21 0 0,24-1 0,24 1 0,20-4 0,24 0 0,13 0 0,19-8 0,16 0 0,9-4 0,3 0 0,-16-4 0,-3-4 0,-17 0 0,-12 0 0,-20 0 0,-16 0 0,-16 4 0,-20 0 0,-20 4 0,-12 4 0,-20 0 0,-9 0 0,-11 4 0,0 4 0,-1-4 0,13 0 0,16 4 0,16-5 0,24 1 0,20 4 0,20-5 0,20 5 0,20 0 0,12-4 0,17 4 0,3 0 0,0 0 0,-11-4 0,-9-4 0,-20 4 0,-24 0 0,-16 4 0,-28 4 0,-12 0 0,-8 0 0,-12 4 0,-8 8 0,3-5 0,1 5 0,4-4 0,12 0 0,4 0 0,8-4 0,8-4 0,16 4 0,8-4 0,12 0 0,12 4 0,24-2 0,8-2 0,13 8 0,-1 0 0,4-4 0,-12 0 0,-7 0 0,-13-4 0,-28 0 0,-16 0 0,-20 0 0,-20 0 0,-17 0 0,-15 0 0,-12-1 0,-12 9 0,-9-4 0,1 8 0,4-4 0,3 0 0,21 4 0,12 4 0,20 0 0,20 0 0,28-2 0,24 2 0,24-4 0,12 0 0,12-4 0,13-8 0,-1-4 0,-8-4 0,-15-8 0,-13 0 0,-16-4 0,-16 0 0,-16-4 0,-28 4 0,-8 0 0,-12 4 0,-12 0 0,-5 0 0,-7 4 0,-4-4 0,0 4 0,11-4 0,9 0 0,4 0 0,12-5 0,12 1 0,4 0 0,4 0 0,8-4 0,0 0 0,4 0 0,0 0 0,0 0-2,-4 0-4,0 4 0,-4-8 0,4 12-1,-12-12 1,8 4 2,-8-4 1,4-4 1,-5 1 3,-3-9 0,0-4 1,-4-4 1,0-4 0,-8-12 1,8 0 0,-12-4 0,12 0 1,-4-4-1,12 2 0,0-2 0,4 0-1,4 0-3,8 8 0,0-4 0,0 4 0,8-4 0,-4 5 0,8-5 0,-4-8 0,4 0 0,4-4 0,4-4 0,-4-11 0,4-4 0,-4-9 0,4 0 0,-8-8 0,0 1 0,0-9 0,-4 0 0,-4-3 0,-4-4 0,0-5 0,0-7 0,0-5 0,0-4 0,-4 2 0,4-6 0,-4-4 0,4 1 0,0 3 0,-4 1 0,0 8 0,0 7 0,4 5 0,4 3 0,8 12 0,16 16 0,8 9 0,13 16 0,19 3 0,12 16 0,16 4 0,13 12 0,-1 4 0,5 12 0,-13 0 0,-8 4 0,-15 0 0,-13 4 0,-24 0 0,-16 0 0,-28-4 0,-24-4 0,-36 0 0,-29-4 0,-23-4 0,-21 0 0,-19-4 0,-5 4 0,9-3 0,11 7 0,37 0 0,16 4 0,31 4 0,29 0 0,28 4 0,20-4 0,29 0 0,19 0 0,16-8 0,28 0 0,21-4 0,3 4 0,1-4 0,-17 0 0,-11 4 0,-25-4 0,-24 4 0,-44 8 0,-40-4 0,-44 8 0,-28 4 0,-21 4 0,-11 4 0,-5 4 0,1 4 0,19 4 0,17-1 0,28 1 0,24-4 0,20 0 0,24-4 0,16-4 0,24 0 0,20 0 0,16-4 0,25 4 0,19 0 0,9 0 0,-1-1 0,-8-3 0,-15 4 0,-13 0 0,-24 0 0,-28-4 0,-36 4 0,-32 0 0,-24 3 0,-16 1 0,-20 4 0,-13 0 0,1 4 0,-4 0 0,15 0 0,13 0 0,20-4 0,16 4 0,16-8 0,24 4 0,16 0 0,20 0 0,16-5 0,16-3 0,20 4 0,5-8 0,3-4 0,-8 0 0,-11 0 0,-13-8 0,-20 8 0,-20 4 0,-24 4 0,-16 8 0,-16 0 0,-4 8 0,-4 8 0,0-1 0,-1 1 0,9 3 0,4-7 0,12-4 0,4-4 0,4 0 0,4-8 0,8 0 0,0 0 0,12 0 0,12 4 0,8 0 0,17 0 0,7 4 0,0-1 0,4 1 0,-4-8 0,-11 0 0,-13 4 0,-28-4 0,-12 0 0,-20 0 0,-12 4 0,-5 4 0,-3 0 0,-4 4 0,0 3 0,12-3 0,4-1 0,8 1 0,8-8 0,4 4 0,12 0 0,16-4 0,4 0 0,8 0 0,8-4 0,-4 0 0,0-4 0,0 0 0,-12-4 0,-8 4 0,-8 0 0,-8 0 0,-12-1 0,4 9 0,-4 0 0,4 0 0,4 8 0,0-4 0,8 4 0,8-4 0,-4-4 0,4 0 0,4 0 0,-4-4 0,-4-1 0,0 1 0,0-1 0,0-3 0,-4 4 0,8 0 0,-4-4 0,0 0 0,4 0 0,-8-8 0,0 4 0,-4 0 0,-8 0 0,0 0 0,-4 4 0,0 4 0,4 0 0,-4 4 0,16 4 0,0 0 0,8 0 0,4-5 0,4 5 0,4-4 0,-4 0 0,0 0 0,0-4 0,-8 4 0,4 0 0,1 0 0,-5 0 0,4 4 0,-4-4 0,0 8 0,-4-5 0,0 4 0,-4 9 0,-8-4 0,0 4 0,0 0 0,-4 4 0,-1 0 0,1-4 0,4 3 0,0 1 0,4 0 0,0 0 0,8 0 0,-4 8 0,4 8 0,4-2 0,-4 6 0,4-4 0,5 4 0,-1-4 0,-4-4 0,0-5 0,0-3 0,-4-8 0,-4-4 0,-4-4 0,4-4 0,-4 0 0,0 0 0,4-8 0,0 0 0,0 0 0,0-4 0,0-1 0,0 0 0,0-7 0,-4 4 0,-4 0 0,-4 0 0,3-4 0,-7 4 0,4 0 0,-4 4 0,4-4 0,0 4 0,0 4 0,4 0 0,4-4 0,0 8 0,0-4 0,8 4 0,-4 0 0,4 0 0,0 0 0,0-5 0,0 5 0,0 4 0,0 0 0,0 0 0,0 0 0,0 0 0,4 0 0,-4 0 0,0 0 0,4-4 0,0 0 0,-4 0 0,0-5 0,-4-3 0,4 0 0,-4-5 0,0 1 0,4-4 0,-8-4 0,4 0 0,0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1:44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15883 3303 255,'0'0'0,"-5"0"0,-3-4 0,0 4 0,0-4 0,-4 0 0,-4-4 0,0 0 0,-4-4 0,-4-4 0,-4 0 0,0 0 0,-12-8 0,-4 0 0,-9-4 0,-11-4 0,-8-8 0,-16-5 0,-5-7 0,-15-4 0,-5-8 0,-11 0 0,-4-9 0,-13 5 0,-8-8 0,-3 4 0,-5-1 0,-11 1 0,-9-4 0,-4-4 0,-7-1 0,-1 1 0,-4 0 0,9 0 0,-5 7 0,4 5 0,9 12 0,3 9 0,13 7 0,7 12 0,4 7 0,9 5 0,-1 4 0,9 0 0,3 4 0,5 0 0,4 0 0,7 0 0,5 0 0,11 4 0,13 0 0,12 0 0,12 4 0,16-4 0,7 4 0,13 0 0,12 0 0,16-4 0,28-4 0,21 0 0,31-8 0,36-4 0,45-8 0,32 0 0,31 0 0,9 0 0,0 8 0,-20-5 0,-24 13 0,-41 8 0,-39 0 0,-49 8 0,-60 0 0,-52 8 0,-53-4 0,-39 13 0,-53 3 0,-44 0 0,-56 0 0,-40 0 0,-24-8 0,-25 0 0,-7-4 0,-1-12 0,5-8 0,12-4 0,19-4 0,21 0 0,28 0 0,28 0 0,32 0 0,24-4 0,33 4 0,35-9 0,25 1 0,35-4 0,29-12 0,32-8 0,44-12 0,48-12 0,65-5 0,59-11 0,69-4 0,52-9 0,45 9 0,27 8 0,13 12 0,-9 11 0,-36 17 0,-36 8 0,-64 16 0,-56 4 0,-53 8 0,-67 8 0,-73 4 0,-81 8 0,-71 0 0,-73 8 0,-68 8 0,-65 0 0,-55 8 0,-37 5 0,-19-1 0,-9 4 0,8 0 0,17 0 0,35 0 0,37-8 0,39 0 0,49-7 0,52-5 0,53-12 0,51-4 0,53-12 0,56-12 0,56-16 0,68-9 0,61-7 0,68-12 0,60-8 0,68-4 0,60-1 0,53 9 0,40 12 0,20 12 0,-4 16 0,-21 16 0,-39 16 0,-57 8 0,-59 12 0,-81 0 0,-61 4 0,-67-4 0,-49-8 0,-48-8 0,-48 0 0,-52-4 0,-56 8 0,-61 0 0,-60 5 0,-64 15 0,-60 12 0,-53 12 0,-7 8 0,3 8 0,41 9 0,55 3 0,57-4 0,73-3 0,79-13 0,89-12 0,72-12 0,65-20 0,63-16 0,57-16 0,64-20 0,65-12 0,47-4 0,29-4 0,7 0 0,-11 3 0,-33 9 0,-43 8 0,-61 12 0,-65 4 0,-67 8 0,-61-4 0,-68 8 0,-56-4 0,-60 0 0,-52 4 0,-53 4 0,-48 8 0,-52 4 0,-36 4 0,-28 8 0,-5 8 0,-7 1 0,20-1 0,36 0 0,52 0 0,48-4 0,64-4 0,69-12 0,84-8 0,80-12 0,73-16 0,64-8 0,64-20 0,68-12 0,61-9 0,27-3 0,5 4 0,-9 8 0,-15 4 0,-41 15 0,-51 13 0,-61 8 0,-69 12 0,-55 0 0,-45 4 0,-48 0 0,-52-4 0,-64 0 0,-56-4 0,-57 0 0,-64 4 0,-56 0 0,-52 4 0,-44 4 0,-21 4 0,9 8 0,27 0 0,37 8 0,56 0 0,52-4 0,69 4 0,59-8 0,73-4 0,80-4 0,69-12 0,56-4 0,59-16 0,57-4 0,53-8 0,27 4 0,-4 0 0,-27 8 0,-37 4 0,-48 4 0,-53 12 0,-59-1 0,-73 9 0,-64 0 0,-60 0 0,-60 0 0,-61-8 0,-56 8 0,-56 0 0,-48 0 0,-44 4 0,-21 0 0,-7 5 0,-13 3 0,1 0 0,7-4 0,13 0 0,11 0 0,9-4 0,12 0 0,11 0 0,21 0 0,8 0 0,12 0 0,20 4 0,8 0 0,20 0 0,12 4 0,16 0 0,16 0 0,16 4 0,13 4 0,19 4 0,21-4 0,23 4 0,21 0 0,27-8 0,17 5 0,20-13 0,28-4 0,36-8 0,36-13 0,37-3 0,35-12 0,45-16 0,43-8 0,45-8 0,36-4 0,13 3 0,-5 1 0,-12 8 0,-24 8 0,-28 12 0,-37 8 0,-39 7 0,-37 9 0,-35 4 0,-17 0 0,-20 4 0,-16-4 0,-16 8 0,-24 0 0,-44 4 0,-32 4 0,-36 4 0,-33 4 0,-44 5 0,-39 7 0,-37 8 0,-36 4 0,-17 0 0,-11 4 0,-8-4 0,12-4 0,28-3 0,32-5 0,44-4 0,48-8 0,53-4 0,56-4 0,60-8 0,52 0 0,60-16 0,45-8 0,52-8 0,47-9 0,58-11 0,31 4 0,8 0 0,-20 8 0,-28 8 0,-36 8 0,-48 8 0,-56 8 0,-65 4 0,-72 8 0,-56-4 0,-56 4 0,-45 0 0,-35 4 0,-41 8 0,-40-4 0,-32 8 0,-16 0 0,-20 4 0,-8 0 0,3-8 0,13 4 0,20 0 0,28 0 0,28-8 0,41 4 0,39-4 0,33 0 0,31 0 0,21-4 0,20 0 0,8-3 0,12-5 0,8 0 0,8-9 0,4 1 0,4-4 0,4 0 0,-4 0 0,4-4 0,0 0 0,-4 4 0,-4 4 0,-1 0 0,-3 0 0,-4 0 0,-4 4 0,0 0 0,-8 4 0,4 0 0,-8 0 0,4 4 0,-4 0 0,8-4 0,4 4 0,-1 0 0,9-4 0,4 8 0,4-4 0,8 0 0,8 4 0,13-4 0,15 4 0,12-4 0,20 0 0,12 4 0,13-8 0,7 0 0,1 0 0,-9 0 0,-16 0 0,-12 0 0,-27-4 0,-21 4 0,-28 0 0,-25 0 0,-11 0 0,-24 4 0,-4-4 0,-12 0 0,3-4 0,1 4 0,8-4 0,7 4 0,13-8 0,12 4 0,8 0 0,8-4 0,8 4 0,4 0 0,4 0 0,0 0 0,0 0 0,-4 4 0,0-4 0,-8 4 0,-1 0 0,-3-4 0,-4 4 0,4 0 0,4 0 0,0 4 0,8 0 0,12 4 0,8 8 0,12 4 0,12 0 0,12 4 0,5 0 0,7 5 0,4-1 0,4 0 0,0 0 0,1 0 0,-9 0 0,0 0 0,-8 0 0,0 0 0,-3-4 0,-9 0 0,-12-3 0,-4-9 0,-4 0 0,-8 0 0,-8-8 0,-8 0 0,-8 0 0,0 4 0,-4-4 0,0 0 0,-8 4 0,-1-4 0,-7 0 0,0-4 0,0 4 0,-4-4 0,0 0 0,0 0 0,0 0 0,3 0 0,13 0 0,4 4 0,8-4 0,8 0 0,8 0 0,12 0 0,8 0 0,12 0 0,13 4 0,3-4 0,8-4 0,12 8 0,5-4 0,15 4 0,4 0 0,5-4 0,7 8 0,8-8 0,5 8 0,-1-4 0,5 0 0,-9 8 0,5-4 0,-9 4 0,0 0 0,-11 4 0,-9-4 0,-4 4 0,-11 4 0,-9-4 0,-12-4 0,-16 0 0,-4 1 0,-11-5 0,-9-4 0,-12 0 0,-16-4 0,-13 4 0,-15 0 0,-12-4 0,-16 0 0,-20 4 0,-17 0 0,-15-4 0,-1 0 0,-7 0 0,-1 0 0,9 0 0,4 0 0,19 4 0,13 0 0,24 0 0,16 0 0,15 4 0,21 0 0,20 0 0,21 0 0,23-4 0,12 4 0,16 0 0,5 0 0,7-4 0,8 4 0,-3 4 0,-5-4 0,0 4 0,-11 0 0,-1 0 0,-12 0 0,-3-4 0,-17 0 0,-8 0 0,-16-4 0,-16 4 0,-16-4 0,-24 0 0,-12 0 0,-16 4 0,-13 0 0,-11 0 0,-8 4 0,-9 0 0,13 1 0,4-1 0,7 0 0,17 4 0,12-4 0,12 4 0,20-8 0,8 8 0,16-8 0,12 0 0,12-4 0,8 0 0,17 0 0,7 0 0,0 0 0,4 0 0,1 8 0,-1-8 0,-8 8 0,-4-4 0,-7 0 0,-9 4 0,0-4 0,-4 0 0,0 4 0,-4-4 0,4 0 0,1 0 0,7 0 0,4-4 0,8 4 0,4-8 0,9 4 0,3-8 0,8 0 0,0 0 0,1 0 0,3-4 0,4-4 0,5 0 0,-5 0 0,4-4 0,5-4 0,-5-4 0,1 0 0,-5-4 0,-8 0 0,-4 0 0,-7 0 0,-5 3 0,-12 5 0,-4 0 0,1 4 0,-5 0 0,0 0 0,0 4 0,4-4 0,0 4 0,1 4 0,-5 0 0,-8 0 0,0 0 0,-12 4 0,-8 0 0,-8-4 0,-8 4 0,-12 0 0,-8 0 0,-20-4 0,-24 4 0,-24 0 0,-45 4 0,-35 0 0,-41 4 0,-40 0 0,-24 8 0,-12-4 0,0 4 0,12 0 0,32 0 0,28 0 0,45-8 0,43 4 0,41-4 0,48 0 0,40-4 0,44 0 0,36-8 0,41 0 0,31-8 0,33-4 0,28 0 0,12-4 0,0 0 0,-17 4 0,-19 0 0,-24 4 0,-33 7 0,-35-3 0,-29 0 0,-36 4 0,-28-4 0,-28 4 0,-28 0 0,-20 4 0,-25 4 0,-19 8 0,-20 4 0,-17 8 0,-12 8 0,1 9 0,11-1 0,17 4 0,15 0 0,25 4 0,20 4 0,28-4 0,28 1 0,36-5 0,20-4 0,28-4 0,21 0 0,19 0 0,12-8 0,1 0 0,-5-4 0,-15 5 0,-17-5 0,-24 0 0,-32 0 0,-32-4 0,-32 0 0,-28-4 0,-24-1 0,-21 1 0,-19 0 0,-13 4 0,-7-4 0,-1 8 0,5 0 0,7 4 0,13 4 0,20 4 0,19 5 0,29-5 0,24 0 0,36-4 0,32-8 0,28-4 0,21-4 0,19-8 0,4-4 0,9-4 0,-9 0 0,-7 0 0,-21-4 0,-12 8 0,-12-4 0,-19 0 0,-9 4 0,-8 0 0,0 0 0,-8 0 0,-4 4 0,0-4 0,-8 4 0,4-4 0,-8 4 0,-8 0 0,-8 0 0,-4 4 0,-4 0 0,0 0 0,-4 4 0,0-4 0,3 4 0,9 0 0,8-8 0,0 4 0,0 0 0,8-4 0,0 0 0,4 4 0,4-4 0,4 0 0,-4 4 0,9-3 0,-1-1 0,-4 0 0,4 0 0,-4 0 0,-4 0 0,0-4 0,0 0 0,-4 0 0,-4 0 0,4 0 0,-4 0 0,12-4 0,0 0 0,12-4 0,4 4 0,12-5 0,16-3 0,13 4 0,15 0 0,16 0 0,5-4 0,11 4 0,5 0 0,7 0 0,5 4 0,7-4 0,-11 4 0,-5 4 0,0 0 0,-15 4 0,-9 0 0,-16 0 0,-19 4 0,-13-4 0,-20 4 0,-12-4 0,-16 4 0,-24-4 0,-24 4 0,-24 0 0,-25-4 0,-19 4 0,-29 4 0,-7-3 0,-13-1 0,9 0 0,7 0 0,21 0 0,19 0 0,25 0 0,24 0 0,24 4 0,24-4 0,28 0 0,24 0 0,24 0 0,25-4 0,31-4 0,41-4 0,23-8 0,17 0 0,4 0 0,0-8 0,-17 4 0,-19-4 0,-29-1 0,-31-3 0,-45-4 0,-32 0 0,-32-4 0,-28 0 0,-32-8 0,-32 4 0,-37 4 0,-31-1 0,-25 1 0,-28 0 0,-16 4 0,-8 4 0,5 4 0,19 0 0,36 4 0,33 4 0,35 5 0,37 3 0,40 0 0,48 0 0,48 0 0,21-8 0,35 0 0,29-12 0,43 0 0,37-13 0,28-3 0,16-4 0,8 4 0,-8-4 0,-24 4 0,-32 4 0,-40-1 0,-45 5 0,-52 8 0,-60 0 0,-60 4 0,-44 0 0,-44 8 0,-37 8 0,-32 0 0,-27 12 0,-29 4 0,0 0 0,8 8 0,12-4 0,24 4 0,33-4 0,31-8 0,41 4 0,36-4 0,35-4 0,46-4 0,39-4 0,40-4 0,45-4 0,35-4 0,41-8 0,32 4 0,16 0 0,-4 4 0,-12 8 0,-20 0 0,-33 12 0,-39 4 0,-45 8 0,-44 8 0,-39 0 0,-46 4 0,-43 8 0,-40-3 0,-37 3 0,-27 4 0,-17 0 0,-8-4 0,13 0 0,23-4 0,25 0 0,35-3 0,37-1 0,32-4 0,36 0 0,32-4 0,33-5 0,31-3 0,37-4 0,43-4 0,29-4 0,36-4 0,12 0 0,0 0 0,-12 4 0,-20-4 0,-29 4 0,-35 4 0,-41-4 0,-43 8 0,-49-4 0,-44 0 0,-48 4 0,-45-4 0,-39 4 0,-25 0 0,-19 8 0,-17 0 0,8 0 0,20 4 0,25 0 0,36 4 0,27-3 0,29-1 0,24 0 0,28-8 0,32 4 0,40-8 0,33 0 0,43-8 0,37-8 0,48 0 0,44-8 0,44 0 0,20 0 0,-8-4 0,-16 3 0,-24 9 0,-36 0 0,-40 4 0,-52 4 0,-53 0 0,-40 0 0,-40 4 0,-36-4 0,-52-4 0,-48-4 0,-57 4 0,-56-4 0,-44 4 0,-56 0 0,-40 0 0,0 8 0,23 4 0,33 8 0,48 0 0,53 9 0,55-9 0,57 8 0,68 0 0,56-4 0,48-8 0,40-4 0,45-12 0,44 0 0,52-12 0,44 0 0,44-8 0,29 0 0,3 4 0,-4-5 0,-23 13 0,-29-4 0,-44 8 0,-48 0 0,-65 0 0,-47 4 0,-45 0 0,-32-4 0,-40 4 0,-48 4 0,-40 0 0,-41 0 0,-39 4 0,-41 4 0,-40 0 0,-36-8 0,-16 4 0,8-4 0,20 4 0,20-4 0,40-4 0,41 8 0,47-4 0,45 8 0,44 0 0,52 4 0,44-4 0,40 4 0,33-8 0,36 0 0,39-8 0,41 0 0,24-4 0,12 0 0,-12 4 0,-12-4 0,-28 8 0,-36-4 0,-41 8 0,-39-4 0,-49 0 0,-44 0 0,-52-4 0,-48 4 0,-49 0 0,-51 0 0,-61 4 0,-56 4 0,-60 4 0,-41 9 0,-27 11 0,-5 4 0,13 8 0,23 0 0,37 8 0,44-8 0,52-3 0,52-5 0,65-8 0,39-8 0,37-8 0,40-4 0,52-4 0,41-12 0,39 0 0,49-8 0,39-4 0,45 0 0,40-4 0,28-1 0,0 1 0,5 4 0,-17 4 0,-28 4 0,-41 8 0,-43 0 0,-52 0 0,-41 4 0,-48 0 0,-68 0 0,-56 4 0,-57 0 0,-51 4 0,-45 0 0,-44 12 0,-36 0 0,-16 4 0,3 5 0,17 3 0,32 4 0,36-4 0,37 0 0,43-4 0,41-4 0,35-4 0,41 0 0,36-4 0,32-8 0,33 0 0,35-8 0,40-8 0,37-4 0,48-4 0,44-8 0,48-8 0,24 4 0,16-8 0,5 8 0,-25 8 0,-36 0 0,-48 4 0,-48 8 0,-69 4 0,-52 0 0,-63 8 0,-54-4 0,-39 8 0,-32 0 0,-41 8 0,-31-4 0,-37 8 0,-28 4 0,-8 0 0,0 8 0,16-4 0,16 4 0,25-4 0,39 0 0,37-3 0,43-5 0,45 0 0,40-8 0,53-12 0,35 0 0,44-12 0,45-8 0,52-4 0,40-13 0,32 1 0,16-4 0,-4 0 0,-12 0 0,-36 4 0,-40 0 0,-48 12 0,-53 3 0,-43 5 0,-41 0 0,-36 4 0,-24 4 0,-32 0 0,-32 4 0,-33 0 0,-35 8 0,-41 0 0,-40 8 0,-40 0 0,-28 4 0,-16 4 0,-4 9 0,8-1 0,16 4 0,28 4 0,32-4 0,32 4 0,45-4 0,35-4 0,33-4 0,20-8 0,24 1 0,11-9 0,13-4 0,4 0 0,4 0 0,4 0 0,-8 0 0,0 0 0,-8 4 0,-8 0 0,-8-4 0,-4 0 0,-12-4 0,-1 0 0,1 0 0,-4-4 0,4 0 0,0 4 0,-1 0 0,9 0 0,-4 0 0,4 4 0,-8 4 0,4 0 0,-5 0 0,5 0 0,4 4 0,8 0 0,0-4 0,12 0 0,8-4 0,8 4 0,0-8 0,8 0 0,0 4 0,-4-4 0,4 4 0,-8 4 0,8 0 0,-4 4 0,8 0 0,12 0 0,20 0 0,8 0 0,24 0 0,12-8 0,21 0 0,11-4 0,13-4 0,7 0 0,1 0 0,-1 0 0,1-4 0,-5 4 0,0 0 0,-11 0 0,-13 4 0,-11-4 0,-9 4 0,-8-4 0,-16 4 0,-7 0 0,-5 4 0,0 0 0,0-4 0,0 8 0,-4-4 0,5 0 0,-5 4 0,-4-4 0,0 4 0,-4-8 0,0 8 0,-12-8 0,-3 4 0,-5 0 0,0-4 0,-4 0 0,-8 0 0,-4 4 0,-16 4 0,-12 0 0,-17 0 0,-19 5 0,-20 3 0,-21-4 0,-23 8 0,-17 0 0,-11 0 0,-5 0 0,-3 0 0,7-4 0,17 8 0,11-4 0,21-4 0,28 0 0,15-4 0,21-4 0,16 0 0,16 0 0,4-4 0,4-4 0,0 0 0,4 0 0,0 0 0,0 0 0,4 0 0,-4 0 0,0 0 0,0 0 0,0 0 0,0 4 0,4-4 0,-8 0 0,4 0 0,-4 0 0,0 4 0,-4-4 0,0 4 0,-4 0 0,4 0 0,-8 0 0,4-4 0,-4 5 0,0-1 0,-5-4 0,5 4 0,4-4 0,-4 4 0,4-4 0,4 0 0,4 0 0,4 0 0,8 0 0,8 4 0,8-4 0,13-4 0,11 4 0,16 0 0,20-4 0,25-4 0,19-1 0,21-3 0,11 0 0,9 0 0,-5-4 0,-11 0 0,-13 0 0,-23 4 0,-29 0 0,-20 4 0,-23 4 0,-17 4 0,-4 0 0,-4 0 0,-8 4 0,0 0 0,0 0 0,-4 0 0,4 0 0,-8 0 0,4 0 0,-8-4 0,0 4 0,0-4 0,-4 4 0,-4 4 0,-12 0 0,-8 4 0,-16-4 0,-16 8 0,-21-4 0,-7 4 0,-24-3 0,-5-1 0,-7 0 0,-5 4 0,1-8 0,7 4 0,5 0 0,3-4 0,17-4 0,8 0 0,8 0 0,15-4 0,9-4 0,12 4 0,8-4 0,8 0 0,8 0 0,4-4 0,-1 4 0,5-4 0,-8-4 0,4 4 0,0-4 0,-8 4 0,4-4 0,0 3 0,-4 1 0,4 4 0,4 0 0,-4 0 0,4 0 0,0 4 0,0 0 0,-5 0 0,1 0 0,-4 0 0,4 4 0,-4-4 0,4 0 0,0 0 0,8 4 0,0-4 0,0 0 0,8 0 0,0 0 0,0 0 0,4 0 0,0 0 0,0 0 0,0 0 0,0 0 0,4 0 0,-4 0 0,0 0 0,4 0 0,0 0 0,0 0 0,0 0 0,4 0 0,4 0 0,12 0 0,4 0 0,24 0 0,13 0 0,19 0 0,24 0 0,17-8 0,19-4 0,21-8 0,12-4 0,15-4 0,13 0 0,4-4 0,-1 0 0,-3 4 0,-20 4 0,-21 4 0,-15 8 0,-33-1 0,-23 5 0,-29 0 0,-24 4 0,-16 4 0,-8 0 0,-8 8 0,-16 0 0,-4 13-8,-8-9-34,0 4 0,0-8-1,0-4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19.250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41 7 47,'8'4'28,"-8"-8"-7,0 0-4,0 4-1,-4-4-3,8 4-4,-4 0-3,8 4-2,-4-4-2,12 4 0,-4-4 0,8 8 0,-4-8 0,9 8 0,-5-8 0,4 0 0,-4 4-1,0-4 0,-4 0 0,4 4-1,-8-4 1,0 0-1,0 4 0,-4-4 1,0 4-1,1-4 0,-9 0 1,4 0-1,-4 0 1,4 0 0,0 0 0,4 0 0,4 0-1,0 0 1,0 0 0,0 0 0,0 0 0,0 0 1,-8 0 0,0 0 1,-8 0-1,4 0 1,-4 0-1,4 0 0,-4 0-1,4 0 0,0 0-1,0 0 0,0 4 0,0-4 0,0 4 0,0-4 0,0 4 0,4 0 0,0 0 1,-4 0-1,8 0 0,-4 4 0,0 0 1,4-4-1,-4 0 0,4 0 1,-4 0-1,4 0 0,-4 0 0,0 0 0,0-4 0,0 4 1,-4-4-1,0 0 0,0 4 0,0-4 0,-4 4 0,0 4 1,-8 0-1,-8 4 1,-4 0-1,-4 5 1,-12-1-1,-1 4 1,1 0-1,-4 0 0,8-4 0,4 0 0,3 0 0,9-4 0,8 0 0,0 0 0,8 0 0,0-4 0,-4 0 0,4 4 0,0-3 0,-4-1 1,0 4-1,0-4 0,0 0 0,0 0 0,0 0 0,4 0 0,4 0 0,-4-4 0,4 4 0,4 0 0,-8 0 0,8-4 0,-4 8 0,0-8 0,4 4 1,-4 0-1,0 4 1,0-4-2,0-4 2,-4 4-1,4-4 1,0 4-2,-4-4 1,4 0 0,-4 0 0,4 0 0,0 4 0,0 1 0,-4-5 0,0 8 0,4-4 0,-4 4 0,4-4 0,4 4 1,0-4-1,4 4 1,4-8-1,4 4 1,4-4 0,4 0 0,-4-4 0,8 4 0,1 0 0,3-4 0,4 4 0,4 0-1,4 0 1,5-4-1,-1 4 0,0 0 1,0-4-1,0 0 0,-12 0 1,0 0-1,-4 0 0,-4 4 0,-3-8 1,3 4-1,-8 0 0,4 0 0,4 0 1,-4-4-1,4 0 0,1 4 0,-5 0 0,-4-4 1,4 0-1,-8 4 0,0 0 0,0 0 0,-4 0 0,0 0 0,0 0 0,4 0 0,5 0 0,-5 0 0,0 0 0,0 0 0,-4 0 0,-4 0 0,0 0 1,-4 0-1,-4 0 0,0 4 0,4-4 0,0 4 0,0-4 0,0 4 0,4 0 0,0-4 0,-4 4 0,0 0 1,0-4-1,0 0 0,-4 4 0,0-4 0,0 0 0,0 0 0,0 0 0,0 0 0,0 0 0,0 0 0,-4 4 1,-4 0-1,-4 0 0,4 4 1,-8 0-1,-4 4 1,0 0-1,0 0 0,0 1 0,-1 3 1,5-4-2,0 0 2,0 0-1,8-5 0,0 1 0,0 0 0,4 0 0,4-4 0,-4 0 0,8 0 0,-4 0 0,4 0 0,0 0 0,4 0 0,4 0 1,0 0-1,4-4 1,4 0-1,5 0 1,-1-4-1,0 0 0,4-4 1,-4 0-1,4 4 0,-8-4 1,5 0-1,-9 0 0,4 0 0,-8 4 0,0 1 0,0 3 0,0-4 0,-8 4 0,0 0 0,0 0 0,4 0 0,-8 0 0,4 0 0,-4 0 0,-4 0 0,4 0 0,0 0 0,0 0 0,-4 0 0,4 0 0,-8 4 0,0-4 0,0 3 0,-4 1 0,-4 0 0,-8 4 0,0 0 0,-5 4 0,1 0 0,-8 4 0,4 0 0,-4 0 0,-1 4 0,-3 0 0,0 1 0,0-1 0,0 0 0,-1 0 0,1-4 0,4 0 0,4 0 0,0 0 0,3-4 0,1 0 0,8 0 0,-4 0 1,0-4-1,4 0 0,-4 5 0,-3-5 0,2 0 0,-3 4 0,0-8 0,4 4 0,4 0 0,0-4 0,8 0 0,0 4 0,0-4 0,0 0 0,-1 0 1,1 0-1,0 0 0,0 0 0,-4 0 0,4 0 0,0 0 0,4-4 0,4 0 0,0 4 0,-4-4-1,8 4 1,-4-4 0,0 4 0,0 0 0,0-4 0,0 4 0,0 0 0,0 0 0,0-4 0,0 4 0,4-4 0,0 4 0,-4-4 0,4 0 0,0 0 0,0 0 0,0 0 0,-4 4 0,4 0-1,0-4 1,-4 4 0,4 0 0,-4 4 0,4-4 0,0 0 0,0-4 0,0 4 0,0 0 0,0-4 0,0 4 0,0-4 0,0 4 0,0 0 0,0 0 0,0 0 0,4 5 1,4-1-1,-4 4 0,8-4 0,-4 4 0,4-4 0,0 4 0,4 0 0,0-4 1,0 4-1,12-4 0,1 0 0,3-4 0,12 4 0,0-4 0,4 0 0,4 0-1,0 0 2,-4 0-2,9-4 2,-5 4-1,4-4 0,-4 0 0,5 0 1,-5 4-1,0-4 0,1 0 0,-1 0 0,-8 0 0,0 0 0,1 0 0,-5 0 0,-4 0 0,0-4 0,0 4 0,-3-4 0,-1 4 0,0-4-1,0 0 1,-4 4-1,0-4 2,4 0-2,-8 4 2,4-4-2,-4 0 2,-4 4-1,-4-4 0,0 4 0,-4 0 0,0-4 0,0 4 0,1-4 0,3 4 0,-8-8 0,8 8 0,0 0 0,0-4 0,-4 0 0,4 4 0,-8-8 0,4 8 0,0 4 0,-4-4 0,0-4 0,0 4 0,0 0 0,0 0 0,5 0 0,-5 0 0,0-4 0,0 4 1,0-4-1,-4 4 0,0 0 0,0 0 0,0 4 0,4-4 0,4 4 0,0 0 0,4 0 0,-4-4 0,4 8 0,-4-8 1,0 4-1,-8-4 0,0 0 0,-4 4 0,0-4 0,0 0 0,-4 0 0,0 4 0,-4 0 0,-8 4 0,-4 0 1,-8 0-1,-4 4 1,-4-4-1,-5 4 1,1-4-1,4 4 0,-4 0 0,4-3 1,-1 3-1,1 0 0,4 0 0,-4-4 0,0 0 0,0 0 0,0 0 0,-4-4 0,4 4 0,0-8 0,-5 4 0,5 0 0,0-4 0,0 0 0,0 0 0,-1 0 0,5 0 0,-4 0 0,-4 0 0,4 0 0,-5-4 0,1 0 0,4 4 0,0-4 0,0 0 0,3 0 0,1 0 0,-4 0 0,4 0 0,0 4 0,0-4 0,-5 4 0,5-4 0,0 4 0,0-4 0,1 4 0,2 0 0,-3 4 0,0-4 0,-4 4 0,-4-4 0,-5 4 0,1 0 0,-4 0 0,8 0 0,4-4 0,3 4 0,9-4 0,4 4 0,8-4 0,4 0 0,4 0 0,4 0 0,0 0 0,0 0 0,0 0 0,0 0 0,4 0-2,-8 0-4,16 4-6,-12-4-28,20-4-2,4-4 2,8-8-1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23.359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 43 68,'0'0'24,"0"-4"-2,0 0-4,0 4-2,-4-4-3,8 8-2,-8-8-3,12 8-1,-8-8-1,8 8-1,-4-4-1,8 4 0,4-8 0,8 8-1,1-4 1,-1 0-2,3 0 0,-3 0 0,1-4-1,-5 4 1,-8 0-1,0 0 0,-8-4 0,0 4 0,-4 0 0,0 0-1,0 0 1,0 0-1,0 0 1,0 0-1,0 0 1,-4 0-1,0-4 1,-4 0-1,-4 0 1,-4 4-1,-4-4 0,-5 0 0,5 0 0,-3 0 0,7 4 1,-1-4-1,1 4 0,12 0-1,-4 0 1,8 0-1,0 0 0,0 0 1,0 4-1,4 0 1,-4 0-1,4 4 1,0 0 1,4 0-1,-4 4 0,9-4 0,3 3 0,-4 1 1,3 0-1,1-4 0,-4 4 0,5 0 0,-9-4 0,0 0 1,0 4-1,0-4 0,0 0 0,0 0 1,-4-4-1,4 3 0,0 1-2,-8-4-4,12 8-14,-8 0-19,-4-8 2,-4 4-2,0 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25.625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 17 46,'0'4'14,"0"-8"0,0 4 0,0 0 1,-4 0-1,8 0-2,0-4 0,8 8-2,-8-8 0,12 4-1,-7-4-1,11 4-2,-8-4-1,8 4 0,-4 0-2,4 0 1,-8-4-1,4 4-1,0 0 0,0 0 0,-4 0 0,4 4-1,-4-4 0,0 0 0,4 0 0,1 0 0,-1 0 0,-4 4-1,4-4 1,0 0 0,0 4 0,4-4 0,-8 0-1,4 8 1,-4-8-1,4 4 0,-4 0 1,4 0-1,0 0 0,1-4 0,-5 4 1,4 0-1,0-4 0,-4 0 1,0 4-1,0-4 0,0 0 0,-4 0 1,0 0-1,0 0 0,0 0 0,0 0 0,0 4 0,0-4 1,0 0-1,0 0 0,0 4 0,0-4 0,0 0 0,0 0 0,4 0 0,5 4 0,-9-4 0,4 0 0,0 4 0,0-4 0,0 0 0,-4 0 0,4 0 1,-4 4-1,4-4 0,-4 4 0,8-4 0,-8 0 0,4 4 0,0 0 0,0-4 1,0 0-1,-4 4 0,4-4 0,-4 4 0,-4-4 0,4 0 0,1 4 0,-1-4 0,0 4 0,0-4 0,-4 0 0,8 4 0,-8-4 0,4 0 0,0 4 0,-4-4 0,4 0 0,-4 4 1,4-4-1,-4 0 0,4 0 0,-4 4 0,4-4 0,-4 4 0,4-4 0,0 0 0,-4 0 1,0 4-1,0-4 0,0 0 0,0 4 0,0-4 0,0 0 0,0 0 0,-4 0 0,8 0 0,-8 4 0,4-4 0,0 0 0,0 0 0,-4 4 0,4-4 0,-4 0 0,0 0 0,0 0 0,4 0 1,-4 0-1,4 4 0,-4-4 0,0 0 0,4 4 1,-4-4-1,4 0 0,-4 0 0,0 0 0,0 0 1,0 0-1,0 0 0,4 0 0,-4 0 0,4 4 1,0-4-1,-4 0 1,4 0 0,1 4-1,-5-4 1,0 0 0,0 0-1,0 0 1,0 0-1,4 0 0,-4 0 1,4 0-1,0 0 0,0 4 0,-4-4 0,4 0 1,0 0-1,0 0 0,0 0 0,-4 0 1,4 0-1,0 0 0,4 0 0,-4 0 0,4 0 1,-4 0-1,4 0 0,-4 0 0,0 0 0,0 0 0,-4 0 1,4 0-1,-4 0 0,0 0 0,4 0 0,0 0 0,-4 0 0,4 0 0,4 0 1,-4 0-1,4 0 0,4 0 0,-8 0 0,8 0 0,0 0 0,-4-4 0,0 4 1,0 0-1,0 0 0,-8 0 0,8 0 0,-4 0 0,-4 0 1,4 0-1,-4 0 0,0 0 0,0 0 0,0-4 0,0 4 0,4 0 0,-4 4 0,4-4 0,-4 0 0,5 0 1,-1 0-1,-4 0 0,4 0 0,0 0 1,-4 0-1,0 0 0,0 0 0,0 0 1,0 0-1,0 0 0,0 0 0,0 0-1,0 0 1,0 0 0,0 0 0,0 0 0,0 0 0,0 0 0,0 0 0,0 0 0,0 0 0,0 0 0,0 0 0,0 0 0,0 0 0,0 0 0,0 0 0,0 4 0,0-4 0,0 0 0,0 4 0,4 0 0,-4-4 1,4 4-1,0 0 0,-4 0 0,4 0 0,-4 0 1,4 0-1,-4 0 0,4 0 1,-4 0-1,0 4 1,4-4-1,-4 4 0,0 0 0,0 0 0,4 0 0,-4 0 0,4-4 0,-4 4 0,0-4 0,0 4 0,4 0 0,-4-4 0,0 4 0,-4 0 0,4 0 0,-4 4 0,0 0 0,4-4 0,-4 0 0,0-4 0,0 8 0,4-8 0,-4 4 0,4 0 0,0 0 0,-4 4 0,4-4 0,0 0 0,0 0 0,0 0 0,0 0 0,0 4 0,0-8 0,-4 4 0,4 0 0,0 0 0,0 0 0,0 0 0,0 4 0,0 0 0,0 0 0,4 0 0,-4 0 0,4 0 0,-4 0 0,4 0 0,0-4 0,-4 0 0,0 0 0,0 0 0,4 0 0,-4 0 0,0 0 0,0 0 0,0 4 0,4-4 0,-4 4 0,4 0 0,0 0 0,0-4 0,0 0 0,0 0 0,0-4 0,-4-4 0,0 4 0,0-4 0,0 0 0,0 0 0,4 0 0,-4 0 0,0 0 0,0 0 0,0 0 0,0-4 0,0 8 0,0-4 0,0 0 0,0 0 0,0 0 0,0 0 0,0 0 0,0 0 0,0 0 0,0 0 0,-4 0 0,4 0 0,0 0 0,0 4 0,0-4 0,0 0 0,0 0 0,0 4 0,0-4 0,0 4 0,0-4 0,4 0 0,-4 0 0,0 4 0,0-4 0,-4 4 0,4 0 0,0 0 0,0 0 0,0 4 0,0 0 0,0 0 0,0-4 0,-4 4 0,0 0 0,4 0 0,0 0 0,-4-4 0,0 4 0,0-4 0,0 12 0,4-8 0,-4 0 0,0 4 0,0 0 0,0 4 0,4-4 0,-4 4 0,0-4 0,0 4 0,0-8 0,4 4 0,-4-8 0,8 0 0,-8-8 0,12 8-33,-4-12-13,0 0 1,4 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28.765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 7 47,'0'4'29,"-8"-12"1,8 8-3,0 0-11,-4-4-7,8 8-1,-4-8-3,0 8-1,0-4 0,0 0-1,0 0 0,4 0 0,-8 0-1,8 4 0,0-4 0,-4 0 0,4 0 0,4 4 0,0-8 1,8 8 0,-8 0 0,12-4 1,-8 0-1,8 4 0,-4-4 0,4 4-1,0-4-1,-4 0 0,4 0 0,-4 0 0,4 0 0,-4 0 0,0 0-1,-4 0 1,0 0 0,0 0 0,-4 0 0,4 0-1,-4 0 1,4 0 0,-8-4 0,8 8-1,0-8 1,4 8-1,0-4 1,0 4-1,5-4 1,-1 4-1,-4-4 1,4 4-1,-4-4 1,0 0-1,-8 4 0,3-4 0,-7 0 0,4 4 1,0-4-1,0 4 0,4-4 0,0 4 0,0-4 0,0 4 0,-4 0 1,4-4-1,-4 0 0,-4 0 0,0 4 0,4-4 0,1 4 1,3-4-1,0 4 0,0-4 0,0 4 0,0 0 1,4-4-1,-4 4 1,0 0-1,-4-4 1,0 0 0,4 0 0,-8 0-1,8 4 1,0-4-1,0 0 0,0 0 1,0 4-1,0-4 0,0 0 0,3 4 0,-7 0 1,1-4-1,-1 0 0,-4 4 0,4-4 0,-4 4 0,0-4 0,-4 4 0,4 0 1,0 4-1,4 0 0,0 4 0,4 0 0,-4 0 0,4 0 1,4-4-1,-8 4 0,4-8 0,-8 4 0,4-4 0,-4 0 0,-4-4 0,4 4 0,-4-4 0,0 4 0,0 5 0,0 3 0,0-4 0,0 8 0,-4 4 0,4 0 0,-4 4 0,4 0 0,-4-4 0,4 4 0,0-4 0,0 0 0,0 0 0,0-4 0,0-4 0,0 4 0,-4 0 0,0 0 0,0 5 0,0-5 0,0 0 0,-4 4 0,4 0 0,0-4 0,4 0 0,-4 0 0,4-4 0,0 4 0,-4-4 0,4 0 0,0 0 0,0 0 0,0-4 0,0 0 0,0 0 0,0 4 0,0-4 0,4 0 0,-4 0 0,4 0 0,-4 4 0,0-4 0,4 0 0,-4 0 0,4 0 0,-4 0 0,0 1 0,4-1 0,-4 0 0,0-4 0,4 0 0,-4 4 0,0-4 0,0-4 0,4 8-37,-8 0-6,-4-8 0,0 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30.718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57 61,'0'-8'21,"4"8"-4,0 0-1,-4-4-1,8 8-2,-4-12 0,8 8 0,-4-8-2,8 12-2,0-8-2,8 4-1,0-4-2,9 0-2,3 4 0,4-4 0,-4 0-1,5 4 1,-1 0-1,-5-4 1,-3 4 0,-4-4 0,-4 4 0,-3 0 0,-1-4 0,0 4-1,-4-4 0,4 4 0,0 0 0,0 0 0,0 0-1,0 4 1,1-4 0,-1 0 0,-4 0 0,0 0 0,0 0 0,-4 0 1,-4 0-1,0 0 0,-4-4 0,0 4 0,4-4-1,0 4 1,0 4-1,4-4 0,0 4 0,1-4 1,3 4-1,4-4 0,-4 4 0,4-4 0,0 4 0,-4-4 1,0 0-1,4 0 0,-4 0 0,1 0 0,-5 0 0,0 0 1,-4 4-1,0-4 0,0 0 0,0 0 0,0 4 0,4-4 0,-4 4 0,4 0 0,4 0 0,-1 0 1,-3 0-1,4 0 0,1 0 0,-5-4 0,-4 4 0,0-4 0,0 0 1,0 4-1,-4-4 0,4 0 0,0 0 0,0 4 0,4-4 0,0 4 0,4 0 0,-4-4 0,-4 5 0,4-5 0,-4 4 0,1-4 0,-5 4 0,0-4 0,0 0 0,0 0 0,-4 4 0,8-4 0,-8 4 0,4 0 0,4 4 0,-4-4 0,0 4 0,0 0 0,0 0 0,-4 0 0,4 4 1,-4-4-1,0 4 0,0 4 1,0 0-1,-4 4 1,0 0-1,-4 5 1,4 3-1,-4-4 0,4 4 0,-4-4 0,4 0 0,0-4 0,0 0 0,4-2 0,-4-6 0,4 0 0,0 0 0,0 0 0,0 0 0,0-4 0,4 4 0,-4 0 0,4 0 0,0-4 0,0 4 0,0 0 0,0 0 0,-4-4 0,4 4 0,-4-4 0,4 5 0,-4-5 0,4 0 0,-4 0 0,4 0 0,-4 4 0,0-4 0,4 0 0,0-4 0,-4 4 0,0 0 0,4 0 0,-4 0 0,4-4 0,-4 0 0,0 4 0,0-4 0,4-4 0,-4 4 0,0 0 0,4 0 0,0 0 0,0 0 0,0 8 0,0-4 0,0 4 0,4 0 0,0 5 0,-4-5 0,4 0 0,-4 0 0,0-8 0,-4 4 0,4-4 0,0-4 0,-4 0 0,0 0-1,0-4-7,12 12-6,-16-12-17,12 4-11,0 0 1,-4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34.109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98 52,'0'8'30,"0"-8"-3,4 0-7,8 4 0,-8-8-1,12 12-3,-12-8-4,16 4-3,-8-8-2,13 8-1,-1-8-2,16 4-1,8 0-1,16 0-1,12-4 1,13 4-1,7 0 0,8 0 0,1 0 0,-1 4 0,-4-4 0,-3 4 0,-9-4 0,-8 4 0,-7-4 0,-9 0 0,-4 0-1,-8-4 1,-8 4 0,-8 0 0,-8-4-1,-3 4 1,-9 0-1,0 0 0,-8 0 1,4 0-1,-4 0 0,4 0 0,4 4 0,4 0 0,-4-4 0,0 4 0,0-4 0,-4 4 0,0 0 1,-4-4-1,-4 0 0,0 0 1,0 0-1,-4 0 1,0 0-1,4 0 0,-4 0 0,0 0 0,8 0 0,-4 0 1,0 0-1,0 0 0,0 0 0,0 0 0,0 0 0,4-4 0,4 4 0,4 4 0,1-4 0,-1 0 0,0 0 1,0 4-1,-4-4 0,0 4 0,-12-4 0,0 0 0,-12 0 0,-8 0 1,-4 0-1,-9 0 0,-11 0 0,-4 4 0,-12 0 0,-4 4 1,-13 0-1,-7 0 0,0 4 0,-8 0 0,-1 4 0,1 4 0,0 0 0,-1 8 0,5 4 1,4-3-1,4-1 1,3 0-1,5-4 0,8 0 0,12-8 0,7-4 0,9-4 0,12 0 0,8-8 0,8 4 0,4-4 0,4-4 0,4 0 0,8-4 0,4 0 0,4-8 0,8 4 0,13-4 0,7 0 0,8-4 0,8 0 0,4 8 0,9-8 0,-1 4 0,0-9 0,4 1 0,1 4 0,-9 0 0,-4-4 0,-8 0 0,1 0 0,-9 0 0,-8 4 0,-8 0 0,-4 4 0,-4 0 0,-8 4 0,-4 3 0,-4-3 0,-4 4 0,0 4 0,-4-4 0,-4 4 0,4 4 0,0-4 0,-4 0 0,0 4 0,4 0 0,0 0-1,5 4 1,-1-4 0,4 0 0,0 4-1,4-4 1,4 0 0,4 0 1,0 0-1,4 4 0,0-4 0,4 4 0,0-4 0,-4 4 0,5-4 0,-9 4 0,-4 0 0,-4-4 0,-4 0 0,-4 4 0,-16-4 0,-8 4 0,-16 4 0,-13-3 0,-15 7 0,-12-4 0,-12 8 0,-21 0 0,-7 0 0,-8 4 0,-13 0 0,-7 4 1,-1 0-1,9 0 0,3 0 0,21 0 0,16 4 0,15-7 0,21 3 0,24-4 0,16 0 0,16-4 0,8 0 0,12-8 0,12 0 0,8 0 0,13-4 0,3-4 0,12 4 0,12-4 0,13 0 0,7 0 0,12 0 0,5 4 0,7 0 0,5 0 0,-1 4 0,4 0 0,-7 4 0,-1 4 0,-3-4 0,-9 4 0,-4 0 0,-7 0 0,-9 0 0,-12 1 0,-3-5 0,-17 0 0,-12-4 0,-12 0 0,-8-4 0,-8 4 0,-4-4 0,0 0 0,0 0 0,4 4 0,4-4 0,5 0 0,3 4 0,0-4 0,-4 0 0,-4 0 0,-8-4 0,4 0 0,-8 0 0,0 0 0,-4 0 0,0-4 0,4 4 0,4 0 0,0 0 0,-4 0 0,0 0 0,-4 4 0,1-8 0,-1 4 0,0 0 0,0-4 0,0 4 0,4-4 0,0 0 0,4 4 0,0-4 0,-4 4 0,0 0 0,-4 0 0,0 0 0,-8 0 0,4 0 0,-4 0 0,0 0 0,0 0 0,0 0 0,0 0 0,0 0 0,0 0 0,0 0 0,0 0 0,0 0 0,0 0 0,0 0 0,0 0 0,0 0 0,4 0 0,-4 0 0,4 0 0,0 0 0,-4 0 0,4 0 0,0 0 0,-4 0 0,0 0 0,0 0 0,0 0 0,-4 0 0,-8 8 0,-8-4 0,-8 4 0,-8 0 0,-12 0 0,-13 4 0,-7 0 0,-12 0 0,-8 0 0,-5 0 0,-7 0 0,-8 0 0,-5 0 0,-3 4 0,-9 0 0,-3 0 0,-5 5 0,1-5 0,-4 0 0,-1 0 0,5-4 0,3 4 0,5-4 0,7 4 0,9-4 0,4 4 0,11-4 0,13 4 0,12-4 0,16 0 0,12 0 0,7-4 0,13-4 0,8 0 0,4 0 0,4-4 0,4 0 0,0 4 0,4 0 0,0-4 0,8 8 0,8-4 0,9 0 0,11 0 0,16-4 0,12 4 0,16-8 0,17 4 0,11-4 0,9 0 0,7 4 0,0-4 0,9 4 0,-1 0 0,-3 0 0,3 4 0,-3 4 0,-5 0 0,5 5 0,-9-1 0,0-4 0,-3 8 0,-9-4 0,-8 0 0,-11 0 0,-9 0 0,-16-4 0,-12 0 0,-11-4 0,-17 0 0,-4 0 0,-8-4 0,-8 4 0,0-4 0,-4 0 0,0 0 0,-4 0 0,4 0 0,-4 0 0,4 0 0,-8 0 0,-4 0 0,-16 0 0,-12-4 0,-24 0 0,-17 0 0,-19 0 0,-4 0 0,-13 4 0,-3 0 0,-1 4 0,13 4 0,20 0 0,20 0 0,11 4 0,13 0 0,20 0 0,20 0 0,24 0 0,20-4 0,13-4 0,15-4 0,20 0 0,17-8 0,7 4 0,4-4 0,-3-4 0,-1 8 0,1-4 0,-13 0 0,0 8 0,-7 0 0,-5 0 0,-4 4 0,4 4 0,-3-4 0,-5 8 0,-4-4 0,-3 8 0,-9-4 0,-4 0 0,-12 0 0,-8-4 0,-12 0 0,-7-4 0,-5 0 0,-12 0 0,4-4 0,-12 4 0,0-4 0,0 0 0,-12 4 0,0-4 0,-13 5 0,-3-1 0,-12 0 0,-4 0 0,-16-4 0,-16 4 0,-5-4 0,-7 4 0,-12-4 0,-13 4 0,-7 0 0,0 4 0,-5 4 0,9 4 0,3 0 0,9 4 0,4 0 0,11 0 0,9 4 0,12-4 0,8 0 0,4 0 0,11-8 0,9 4 0,8-8 0,4 5 0,8-9 0,4 4 0,4-4 0,0-4 0,4 12 0,-4-16-8,8 12-34,4-4 0,0 0-1,0-4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7T20:32:37.734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4137 3319 55,'-16'-12'35,"-4"-4"1,4 0 1,0-4-10,16 20-15,0-13-3,28 18-2,12-5-1,16 4-3,20 4 0,13 0-1,15 8 1,13 0-1,4-4 0,0 8 0,0-4-1,0 0 1,-8-8-1,-5 4 0,-11-4-1,-9-4 1,-8 4-1,-15-8 1,-17 0-1,-4 0 0,-11-4 0,-13 4 1,-8-4-1,0 4 0,-8 0 1,0 0-1,-4 0 1,4 0 0,-8-4-1,-4 4 1,-8 0 0,-16-4 0,-13 4-1,-15-4 0,-21 0 0,-22 4 0,-22-4 0,-16 0 0,-17 4 0,1 0 0,-8 4 0,8 0 0,8 4 0,24 0 0,17 4 0,24 0 0,15 0 0,25 0 0,12 0 0,15 0 0,22-4 0,11 0 0,24-4 0,16 5 0,21-5 0,24-4 0,18 4 0,23 0 0,3 0 0,4 0 0,-4 0 0,-4 0 0,-8 0 0,-12 4 0,-13-4 0,-16 0 0,-11 0 0,-17-4 0,-8 4 0,-11-4 0,-13 4 0,-8-4 0,-8 0 0,-8 0 0,0 0 0,-4 0 0,-4 0 0,0 0 0,0 0 0,4 4 0,-4-4 0,4 4 0,1-4 0,-1 0 0,0 4 0,4-4 0,-4 4 0,4-4 0,4 0 0,4 4 0,4-4 0,0 4 0,4-4 0,-3 4 0,3-4 0,-8 0 0,-4-4 0,-8-4 0,-8-4 0,-16 4 0,-4-8 0,-5 4 0,-7 0 0,-8 0 0,-5-5 0,-3 9 0,4 0 0,-5-4 0,5 8 0,4 0 0,3 0 0,13 0 0,0 4 0,12 0 0,12 0 0,8 4 0,12 0 0,8 0 0,8 4 0,5-4 0,-5 0 0,4 4 0,-8-4 0,1 0 0,-13 0 0,-12 0 0,-8 5 0,-21-1 0,-7 0 0,-8 4 0,-12 4 0,-17 0 0,-10-4 0,-6 4 0,-8 0 0,1-4 0,7 4 0,4-4 0,9 0 0,15 0 0,13-4 0,12 8 0,16-8 0,8 4 0,16 0 0,4 0 0,12-3 0,8 3 0,9-4 0,11 0 0,8 0 0,13 0 0,-5 0 0,9 0 0,-5 0 0,5 0 0,-4 4 0,-6 0 0,-2 0 0,-5 0 0,-4 0 0,-3 0 0,-5-4 0,-4 4 0,-3-4 0,-5-4 0,-4 4 0,-4-4 0,-3 0 0,-5 0 0,-4-4 0,-4 4 0,0-4 0,-4 4 0,0-4 0,0 0 0,0 4 0,0-4 0,0 0 0,-4 0 0,0 4 0,0-4 0,-4 0 0,4 0 0,-8 0 0,4 0 0,0 0 0,0 0 0,-4 0 0,4 0 0,0 0 0,0-4 0,0 4 0,0 0 0,4 0 0,0 0 0,0 0 0,9 0 0,-1 0 0,12 0 0,0 0 0,8 0 0,5 0 0,3 0 0,4 0 0,-4 0 0,5 4 0,-1-4 0,0 4 0,1-4 0,-5 0 0,-4 0 0,0 0 0,-8 4 0,0-4 0,-12 0 0,4 4 0,-4-4 0,0 0 0,1 4 0,7 0 0,0 5 0,0-5 0,8 0 0,1 4 0,-5-4 0,0 0 0,-8 0 0,4 0 0,-8 0 0,0-4 0,-3 4 0,3 0 0,0 4 0,4-4 0,8 4 0,-8 0 0,4 0 0,-3 0 0,-5-4 0,-4 0 0,-4-4 0,-4 0 0,-4 0 0,-4-4 0,-4 0 0,-4 4 0,-4-8 0,-13 8 0,-7 0 0,-12 0 0,-9 0 0,-7 0 0,-5 0 0,-11 0 0,-1 0 0,-3-4 0,-4 4 0,-5-4 0,1 0 0,-9 0 0,0 0 0,-4-4 0,1 4 0,-1-4 0,0 0 0,0-4 0,1 4 0,-1-4 0,9-5 0,-5 1 0,1 0 0,3 0 0,-4-4 0,1 0 0,3 4 0,4-4 0,-7 4 0,3 0 0,-4 4 0,0 0 0,2 0 0,-2 4 0,4-4 0,-8 4 0,5-4 0,3-1 0,0 5 0,-3-4 0,-1 8 0,-4-8 0,0 12 0,5 0 0,-4 0 0,-1-4 0,0 4 0,5 0 0,-1-4 0,-4 0 0,0-4 0,-3-4 0,-5 4 0,4 0 0,-4-4 0,4 4 0,6 0 0,2 0 0,8 8 0,5-4 0,7 4 0,4 0 0,9 0 0,8 0 0,3 0 0,5 0 0,3 0 0,5-4 0,0 0 0,8 4 0,-1-4 0,5 0 0,4 0 0,4 0 0,8 4 0,7-4 0,22-4 0,19 0 0,20 0 0,25-8 0,19 0 0,29-4 0,16-1 0,29 1 0,15 0 0,11 0 0,10 0 0,7 4 0,-3 0 0,-5 0 0,-7 4 0,-18 0 0,-15 4 0,-16 0 0,-28 0 0,-16 4 0,-20-4 0,-17 0 0,-16 4 0,-11 0 0,-13-4 0,-8 8 0,-8-4 0,-4 4 0,-8 0 0,0 0 0,-4 4 0,-8-4 0,-12 4 0,-12 0 0,-13-4 0,-11-4 0,-17 4 0,-15-4 0,-9 0 0,-12 0 0,4 4 0,1-4 0,4 4 0,7 4 0,13-4 0,7 8 0,21 0 0,7-4 0,21 4 0,12 0 0,16-4 0,20-4 0,16-4 0,29 0 0,15-12 0,17 0 0,8-1 0,11-7 0,0 4 0,1 0 0,-8 0 0,-16 4 0,-13 0 0,-11 8 0,-17 4 0,-3 0 0,-13 0 0,-8 0 0,-8 0 0,-4 4 0,-4 0 0,-4 0 0,1 0 0,-9 0 0,0 0 0,-5 0 0,-7 0 0,-4 4 0,-8-4 0,-12 0 0,-13 4 0,-15-4 0,-17 0 0,-15-4 0,-9 0 0,-20 0 0,-4 0 0,-16-4 0,-3 0 0,-21-4 0,0 4 0,-1-4 0,1 4 0,0-4 0,8 4 0,5 0 0,7 0 0,16 3 0,12-3 0,8 8 0,8-8 0,12 8 0,9-4 0,11 0 0,5 0 0,7 0 0,5 0 0,8-4 0,4 4 0,8 0 0,8-4 0,4 4 0,8 0 0,12-4 0,8 0 0,12 0 0,16-4 0,16-4 0,20 0 0,20-4 0,21 0 0,12 4 0,16-4 0,-4 4 0,0-1 0,-12 9 0,-24 0 0,-21 0 0,-19 4 0,-25 0 0,-28 4 0,-20 0 0,-25 0 0,-19 4 0,-17 4 0,-27 0 0,-13 4 0,-16 1 0,-4 7 0,4 0 0,0 0 0,12 0 0,13 4 0,24 0 0,15 4 0,17-4 0,11 8 0,17-3 0,12 3 0,8-8 0,4 0 0,4 0 0,0-8 0,0 0 0,4-4 0,-4-4 0,0 0 0,0 0 0,0 0 0,0 0 0,5 4 0,-1 0 0,12 8 0,0 1 0,16-5 0,4 4 0,5 0 0,-1-4 0,-4 0 0,-4-4 0,-4-4 0,-16 0 0,-12 0 0,-16 0 0,-8 4 0,-12 0 0,-4 4 0,0 4 0,-8-8 0,3 8 0,-3-3 0,8-1 0,4-4 0,-5 0 0,5-4 0,0 0 0,4-4 0,3 4 0,9-4 0,4 0 0,12 0 0,12 0 0,9-4 0,15 0 0,4 4 0,12-4 0,5 4 0,3-4 0,1 4 0,-1 0 0,-4 4 0,-8-4 0,-4 0 0,-8 0 0,-11 4 0,-9-4 0,-20 4 0,-20-4 0,-9 8 0,-19-4 0,-8 4 0,-8 0 0,-4 0 0,-1 0 0,13-8 0,11 8 0,5-8 0,20 0 0,4 0 0,7-4 0,9 0 0,4 0 0,9-8 0,-1 0 0,12 4 0,0-8 0,0 0 0,8-4 0,-4 4 0,1-4 0,-5 4 0,-8 0 0,-8 4 0,0 0 0,-8 0 0,-12 0 0,0 0 0,-13 0 0,1 0 0,-12-4 0,0 0 0,-1 0 0,-3-4 0,4 0 0,7-5 0,5-3 0,12-8 0,12 0 0,16-8 0,8 0 0,17-4 0,11-5 0,0 5 0,13 0 0,-5 4 0,1 4 0,-5-4 0,-8 7 0,-7 1 0,-9-4 0,0 0 0,-16 4 0,-8-4 0,-8 0 0,-8-1 0,-12 5 0,-13-4 0,-7 8 0,-4 0 0,3 4 0,5 0 0,4 12 0,4 0 0,12 0 0,12 4 0,12-4 0,12 3 0,12-3 0,4 4 0,8-8 0,5 4 0,-1 0 0,-4 0 0,-3-4 0,-13 4 0,-4 0 0,-12-4 0,-4 0 0,-4-4 0,-8 0 0,-4 0 0,0 0 0,-4-1 0,0 1 0,-1 4 0,5 0 0,-4 0 0,4 4 0,0 4 0,4 0 0,4 0 0,4 0 0,8 0 0,8 4 0,4-4 0,0-4 0,13 0 0,-9-4 0,4-4 0,-12 4 0,-8-5 0,-8-4 0,-8 1 0,-8 0 0,-8 0 0,0 0 0,-5 0 0,1 4 0,4 4 0,8 0 0,0 4 0,4 0 0,4 4 0,8-4 0,4 4 0,0 0 0,12-1 0,-4 1 0,8-4 0,0 0 0,4 0 0,1-4 0,-1-4 0,-4 0 0,-8 4 0,-8-4 0,-4 0 0,-8-4 0,-8 4 0,-4 0 0,-8 0 0,-5-1 0,5 5 0,0 0 0,4 0 0,4 4 0,3-4 0,9 4 0,4-4 0,8-4 0,4 0 0,9-4 0,-5 0 0,8-8 0,-4-1 0,0 1 0,0-4 0,-8 4 0,-4-4 0,-4 0 0,-12 4 0,-4-1 0,-8 1 0,-4 4 0,-9 0 0,-3 8 0,4-4 0,0 12 0,7 0 0,5 4 0,8 4 0,8-4 0,12 4 0,8-4 0,4-4 0,0 0 0,0-8 0,1-1 0,-5-3 0,-4 0 0,-4-4 0,-4 0 0,0 4 0,0 0 0,4-4 0,4 4 0,0-5 0,4 5 0,-4-4 0,4 0 0,-8 0 0,0 0 0,-8 0 0,0 4 0,-4 4 0,0 0 0,4 8 0,-4-1 0,4 5 0,8 0 0,-4 0 0,8-8 0,4-4 0,-4-4 0,0-4 0,-4 0 0,0-4 0,0 4 0,0 0 0,-4 7 0,-4 9 0,16 8-37,-4 4-5,9 4-1,-1 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E30C8-F5B8-4CEF-A724-1D72204C8DD7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712D7-FF22-43AB-90C5-592258E6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Pi_n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S^n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6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Chromatic</a:t>
            </a:r>
            <a:r>
              <a:rPr lang="en-US" baseline="0" dirty="0" smtClean="0"/>
              <a:t> 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68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B-Pemmaraju</a:t>
            </a:r>
            <a:r>
              <a:rPr lang="en-US" baseline="0" dirty="0" smtClean="0"/>
              <a:t> ‘04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6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B-Hill-Hopkins-Mahowald ‘08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Hopf</a:t>
            </a:r>
            <a:r>
              <a:rPr lang="en-US" dirty="0" smtClean="0"/>
              <a:t> invariant</a:t>
            </a:r>
          </a:p>
          <a:p>
            <a:endParaRPr lang="en-US" dirty="0" smtClean="0"/>
          </a:p>
          <a:p>
            <a:r>
              <a:rPr lang="en-US" dirty="0" err="1" smtClean="0"/>
              <a:t>Hopf</a:t>
            </a:r>
            <a:r>
              <a:rPr lang="en-US" dirty="0" smtClean="0"/>
              <a:t> invariant</a:t>
            </a:r>
            <a:r>
              <a:rPr lang="en-US" baseline="0" dirty="0" smtClean="0"/>
              <a:t> one maps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Adams </a:t>
            </a:r>
            <a:r>
              <a:rPr lang="en-US" baseline="0" smtClean="0"/>
              <a:t>‘60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3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 homo</a:t>
            </a:r>
          </a:p>
          <a:p>
            <a:endParaRPr lang="en-US" dirty="0" smtClean="0"/>
          </a:p>
          <a:p>
            <a:r>
              <a:rPr lang="en-US" dirty="0" smtClean="0"/>
              <a:t>Adams</a:t>
            </a:r>
            <a:r>
              <a:rPr lang="en-US" baseline="0" dirty="0" smtClean="0"/>
              <a:t> ‘66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7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HI(x) =</a:t>
            </a:r>
            <a:r>
              <a:rPr lang="en-US" baseline="0" dirty="0" smtClean="0"/>
              <a:t> 1  </a:t>
            </a:r>
            <a:r>
              <a:rPr lang="en-US" baseline="0" dirty="0" smtClean="0">
                <a:sym typeface="Wingdings" panose="05000000000000000000" pitchFamily="2" charset="2"/>
              </a:rPr>
              <a:t> x detected by </a:t>
            </a:r>
            <a:r>
              <a:rPr lang="en-US" baseline="0" dirty="0" err="1" smtClean="0">
                <a:sym typeface="Wingdings" panose="05000000000000000000" pitchFamily="2" charset="2"/>
              </a:rPr>
              <a:t>h_i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D2(</a:t>
            </a:r>
            <a:r>
              <a:rPr lang="en-US" baseline="0" dirty="0" err="1" smtClean="0">
                <a:sym typeface="Wingdings" panose="05000000000000000000" pitchFamily="2" charset="2"/>
              </a:rPr>
              <a:t>h_i</a:t>
            </a:r>
            <a:r>
              <a:rPr lang="en-US" baseline="0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Kervaire</a:t>
            </a:r>
            <a:r>
              <a:rPr lang="en-US" dirty="0" smtClean="0"/>
              <a:t> Invariant</a:t>
            </a:r>
          </a:p>
          <a:p>
            <a:endParaRPr lang="en-US" dirty="0" smtClean="0"/>
          </a:p>
          <a:p>
            <a:r>
              <a:rPr lang="en-US" dirty="0" smtClean="0"/>
              <a:t>Browder</a:t>
            </a:r>
            <a:r>
              <a:rPr lang="en-US" baseline="0" dirty="0" smtClean="0"/>
              <a:t> ‘69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Barratt-Jones-Mahowald</a:t>
            </a:r>
            <a:r>
              <a:rPr lang="en-US" baseline="0" dirty="0" smtClean="0"/>
              <a:t> ’85</a:t>
            </a:r>
          </a:p>
          <a:p>
            <a:endParaRPr lang="en-US" baseline="0" dirty="0" smtClean="0"/>
          </a:p>
          <a:p>
            <a:r>
              <a:rPr lang="en-US" baseline="0" dirty="0" smtClean="0"/>
              <a:t>HHR ’09</a:t>
            </a:r>
          </a:p>
          <a:p>
            <a:endParaRPr lang="en-US" baseline="0" dirty="0" smtClean="0"/>
          </a:p>
          <a:p>
            <a:r>
              <a:rPr lang="en-US" baseline="0" dirty="0" smtClean="0"/>
              <a:t>Q: h_6^2 PC?</a:t>
            </a:r>
          </a:p>
          <a:p>
            <a:r>
              <a:rPr lang="en-US" baseline="0" dirty="0" smtClean="0"/>
              <a:t>Q: </a:t>
            </a:r>
            <a:r>
              <a:rPr lang="en-US" baseline="0" dirty="0" err="1" smtClean="0"/>
              <a:t>d_r</a:t>
            </a:r>
            <a:r>
              <a:rPr lang="en-US" baseline="0" dirty="0" smtClean="0"/>
              <a:t>(h_i^2)?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8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4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4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7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4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3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5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1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1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22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8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8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9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94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26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04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0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34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61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1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58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38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9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26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96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86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6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60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85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10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51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65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13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37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9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5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06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63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74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0844-A7F2-486D-95A6-C511BE740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07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05A9-8EAC-4250-929C-5EB2467466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26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336C-F84E-45DF-9D64-42E8BDEDF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39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F851-D37F-430A-9602-0628EDE856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07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3729-9C09-4D2B-9AA4-EBF27D62A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1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56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F860-305D-47A0-A77C-9854181321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5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7A2C4-65BA-4867-932C-22269F7B7F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4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17DD-3004-4F41-92BC-E732F7413D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95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FF5F-8513-46E2-9EBE-CDB1624089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95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4413-BB3C-4FAF-818C-5EE059107D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09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3F976-56D1-4917-A008-586D608465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42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0844-A7F2-486D-95A6-C511BE740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996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05A9-8EAC-4250-929C-5EB2467466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91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336C-F84E-45DF-9D64-42E8BDEDF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78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F851-D37F-430A-9602-0628EDE856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92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3729-9C09-4D2B-9AA4-EBF27D62A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02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F860-305D-47A0-A77C-9854181321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48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7A2C4-65BA-4867-932C-22269F7B7F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813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17DD-3004-4F41-92BC-E732F7413D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857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FF5F-8513-46E2-9EBE-CDB1624089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48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4413-BB3C-4FAF-818C-5EE059107D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50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3F976-56D1-4917-A008-586D608465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34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24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695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941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204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41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58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818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21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756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030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526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129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9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937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97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88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031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719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405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1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62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086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33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2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7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380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529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55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637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72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844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195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64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687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7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BB9C5-3629-4ACC-A250-6D85FBD11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1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5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2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2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4D31D-529A-4270-BD98-EB269E5509E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3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4D31D-529A-4270-BD98-EB269E5509E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2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0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3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9A958-25EC-4B79-AB9D-8848CA318F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651EE-F588-4DD3-AEB8-9419FB023A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1.xml"/><Relationship Id="rId18" Type="http://schemas.openxmlformats.org/officeDocument/2006/relationships/image" Target="../media/image511.emf"/><Relationship Id="rId26" Type="http://schemas.openxmlformats.org/officeDocument/2006/relationships/image" Target="../media/image550.emf"/><Relationship Id="rId39" Type="http://schemas.openxmlformats.org/officeDocument/2006/relationships/customXml" Target="../ink/ink144.xml"/><Relationship Id="rId21" Type="http://schemas.openxmlformats.org/officeDocument/2006/relationships/customXml" Target="../ink/ink135.xml"/><Relationship Id="rId34" Type="http://schemas.openxmlformats.org/officeDocument/2006/relationships/image" Target="../media/image5910.emf"/><Relationship Id="rId42" Type="http://schemas.openxmlformats.org/officeDocument/2006/relationships/image" Target="../media/image63.emf"/><Relationship Id="rId47" Type="http://schemas.openxmlformats.org/officeDocument/2006/relationships/customXml" Target="../ink/ink148.xml"/><Relationship Id="rId50" Type="http://schemas.openxmlformats.org/officeDocument/2006/relationships/image" Target="../media/image67.emf"/><Relationship Id="rId55" Type="http://schemas.openxmlformats.org/officeDocument/2006/relationships/customXml" Target="../ink/ink152.xml"/><Relationship Id="rId7" Type="http://schemas.openxmlformats.org/officeDocument/2006/relationships/customXml" Target="../ink/ink128.xml"/><Relationship Id="rId2" Type="http://schemas.openxmlformats.org/officeDocument/2006/relationships/image" Target="../media/image3.wmf"/><Relationship Id="rId16" Type="http://schemas.openxmlformats.org/officeDocument/2006/relationships/image" Target="../media/image500.emf"/><Relationship Id="rId29" Type="http://schemas.openxmlformats.org/officeDocument/2006/relationships/customXml" Target="../ink/ink139.xml"/><Relationship Id="rId11" Type="http://schemas.openxmlformats.org/officeDocument/2006/relationships/customXml" Target="../ink/ink130.xml"/><Relationship Id="rId24" Type="http://schemas.openxmlformats.org/officeDocument/2006/relationships/image" Target="../media/image540.emf"/><Relationship Id="rId32" Type="http://schemas.openxmlformats.org/officeDocument/2006/relationships/image" Target="../media/image5810.emf"/><Relationship Id="rId37" Type="http://schemas.openxmlformats.org/officeDocument/2006/relationships/customXml" Target="../ink/ink143.xml"/><Relationship Id="rId40" Type="http://schemas.openxmlformats.org/officeDocument/2006/relationships/image" Target="../media/image62.emf"/><Relationship Id="rId45" Type="http://schemas.openxmlformats.org/officeDocument/2006/relationships/customXml" Target="../ink/ink147.xml"/><Relationship Id="rId53" Type="http://schemas.openxmlformats.org/officeDocument/2006/relationships/customXml" Target="../ink/ink151.xml"/><Relationship Id="rId5" Type="http://schemas.openxmlformats.org/officeDocument/2006/relationships/customXml" Target="../ink/ink127.xml"/><Relationship Id="rId10" Type="http://schemas.openxmlformats.org/officeDocument/2006/relationships/image" Target="../media/image4710.emf"/><Relationship Id="rId19" Type="http://schemas.openxmlformats.org/officeDocument/2006/relationships/customXml" Target="../ink/ink134.xml"/><Relationship Id="rId31" Type="http://schemas.openxmlformats.org/officeDocument/2006/relationships/customXml" Target="../ink/ink140.xml"/><Relationship Id="rId44" Type="http://schemas.openxmlformats.org/officeDocument/2006/relationships/image" Target="../media/image64.emf"/><Relationship Id="rId52" Type="http://schemas.openxmlformats.org/officeDocument/2006/relationships/image" Target="../media/image68.emf"/><Relationship Id="rId4" Type="http://schemas.openxmlformats.org/officeDocument/2006/relationships/image" Target="../media/image360.emf"/><Relationship Id="rId9" Type="http://schemas.openxmlformats.org/officeDocument/2006/relationships/customXml" Target="../ink/ink129.xml"/><Relationship Id="rId14" Type="http://schemas.openxmlformats.org/officeDocument/2006/relationships/image" Target="../media/image490.emf"/><Relationship Id="rId22" Type="http://schemas.openxmlformats.org/officeDocument/2006/relationships/image" Target="../media/image530.emf"/><Relationship Id="rId27" Type="http://schemas.openxmlformats.org/officeDocument/2006/relationships/customXml" Target="../ink/ink138.xml"/><Relationship Id="rId30" Type="http://schemas.openxmlformats.org/officeDocument/2006/relationships/image" Target="../media/image570.emf"/><Relationship Id="rId35" Type="http://schemas.openxmlformats.org/officeDocument/2006/relationships/customXml" Target="../ink/ink142.xml"/><Relationship Id="rId43" Type="http://schemas.openxmlformats.org/officeDocument/2006/relationships/customXml" Target="../ink/ink146.xml"/><Relationship Id="rId48" Type="http://schemas.openxmlformats.org/officeDocument/2006/relationships/image" Target="../media/image66.emf"/><Relationship Id="rId56" Type="http://schemas.openxmlformats.org/officeDocument/2006/relationships/image" Target="../media/image70.emf"/><Relationship Id="rId8" Type="http://schemas.openxmlformats.org/officeDocument/2006/relationships/image" Target="../media/image380.emf"/><Relationship Id="rId51" Type="http://schemas.openxmlformats.org/officeDocument/2006/relationships/customXml" Target="../ink/ink150.xml"/><Relationship Id="rId3" Type="http://schemas.openxmlformats.org/officeDocument/2006/relationships/customXml" Target="../ink/ink126.xml"/><Relationship Id="rId12" Type="http://schemas.openxmlformats.org/officeDocument/2006/relationships/image" Target="../media/image480.emf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33" Type="http://schemas.openxmlformats.org/officeDocument/2006/relationships/customXml" Target="../ink/ink141.xml"/><Relationship Id="rId38" Type="http://schemas.openxmlformats.org/officeDocument/2006/relationships/image" Target="../media/image6110.emf"/><Relationship Id="rId46" Type="http://schemas.openxmlformats.org/officeDocument/2006/relationships/image" Target="../media/image65.emf"/><Relationship Id="rId20" Type="http://schemas.openxmlformats.org/officeDocument/2006/relationships/image" Target="../media/image520.emf"/><Relationship Id="rId41" Type="http://schemas.openxmlformats.org/officeDocument/2006/relationships/customXml" Target="../ink/ink145.xml"/><Relationship Id="rId54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emf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560.emf"/><Relationship Id="rId36" Type="http://schemas.openxmlformats.org/officeDocument/2006/relationships/image" Target="../media/image6010.emf"/><Relationship Id="rId49" Type="http://schemas.openxmlformats.org/officeDocument/2006/relationships/customXml" Target="../ink/ink14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8.xml"/><Relationship Id="rId18" Type="http://schemas.openxmlformats.org/officeDocument/2006/relationships/image" Target="../media/image75.emf"/><Relationship Id="rId26" Type="http://schemas.openxmlformats.org/officeDocument/2006/relationships/image" Target="../media/image77.emf"/><Relationship Id="rId39" Type="http://schemas.openxmlformats.org/officeDocument/2006/relationships/customXml" Target="../ink/ink171.xml"/><Relationship Id="rId21" Type="http://schemas.openxmlformats.org/officeDocument/2006/relationships/customXml" Target="../ink/ink162.xml"/><Relationship Id="rId34" Type="http://schemas.openxmlformats.org/officeDocument/2006/relationships/image" Target="../media/image5910.emf"/><Relationship Id="rId42" Type="http://schemas.openxmlformats.org/officeDocument/2006/relationships/image" Target="../media/image82.emf"/><Relationship Id="rId47" Type="http://schemas.openxmlformats.org/officeDocument/2006/relationships/customXml" Target="../ink/ink175.xml"/><Relationship Id="rId50" Type="http://schemas.openxmlformats.org/officeDocument/2006/relationships/image" Target="../media/image84.emf"/><Relationship Id="rId55" Type="http://schemas.openxmlformats.org/officeDocument/2006/relationships/customXml" Target="../ink/ink179.xml"/><Relationship Id="rId68" Type="http://schemas.openxmlformats.org/officeDocument/2006/relationships/image" Target="../media/image92.emf"/><Relationship Id="rId76" Type="http://schemas.openxmlformats.org/officeDocument/2006/relationships/image" Target="../media/image88.emf"/><Relationship Id="rId7" Type="http://schemas.openxmlformats.org/officeDocument/2006/relationships/customXml" Target="../ink/ink155.xml"/><Relationship Id="rId71" Type="http://schemas.openxmlformats.org/officeDocument/2006/relationships/customXml" Target="../ink/ink181.xml"/><Relationship Id="rId2" Type="http://schemas.openxmlformats.org/officeDocument/2006/relationships/image" Target="../media/image3.wmf"/><Relationship Id="rId16" Type="http://schemas.openxmlformats.org/officeDocument/2006/relationships/image" Target="../media/image74.emf"/><Relationship Id="rId29" Type="http://schemas.openxmlformats.org/officeDocument/2006/relationships/customXml" Target="../ink/ink166.xml"/><Relationship Id="rId11" Type="http://schemas.openxmlformats.org/officeDocument/2006/relationships/customXml" Target="../ink/ink157.xml"/><Relationship Id="rId24" Type="http://schemas.openxmlformats.org/officeDocument/2006/relationships/image" Target="../media/image460.emf"/><Relationship Id="rId32" Type="http://schemas.openxmlformats.org/officeDocument/2006/relationships/image" Target="../media/image5810.emf"/><Relationship Id="rId37" Type="http://schemas.openxmlformats.org/officeDocument/2006/relationships/customXml" Target="../ink/ink170.xml"/><Relationship Id="rId40" Type="http://schemas.openxmlformats.org/officeDocument/2006/relationships/image" Target="../media/image81.emf"/><Relationship Id="rId45" Type="http://schemas.openxmlformats.org/officeDocument/2006/relationships/customXml" Target="../ink/ink174.xml"/><Relationship Id="rId53" Type="http://schemas.openxmlformats.org/officeDocument/2006/relationships/customXml" Target="../ink/ink178.xml"/><Relationship Id="rId74" Type="http://schemas.openxmlformats.org/officeDocument/2006/relationships/image" Target="../media/image87.emf"/><Relationship Id="rId5" Type="http://schemas.openxmlformats.org/officeDocument/2006/relationships/customXml" Target="../ink/ink154.xml"/><Relationship Id="rId19" Type="http://schemas.openxmlformats.org/officeDocument/2006/relationships/customXml" Target="../ink/ink161.xml"/><Relationship Id="rId14" Type="http://schemas.openxmlformats.org/officeDocument/2006/relationships/image" Target="../media/image73.emf"/><Relationship Id="rId22" Type="http://schemas.openxmlformats.org/officeDocument/2006/relationships/image" Target="../media/image450.emf"/><Relationship Id="rId27" Type="http://schemas.openxmlformats.org/officeDocument/2006/relationships/customXml" Target="../ink/ink165.xml"/><Relationship Id="rId30" Type="http://schemas.openxmlformats.org/officeDocument/2006/relationships/image" Target="../media/image79.emf"/><Relationship Id="rId35" Type="http://schemas.openxmlformats.org/officeDocument/2006/relationships/customXml" Target="../ink/ink169.xml"/><Relationship Id="rId43" Type="http://schemas.openxmlformats.org/officeDocument/2006/relationships/customXml" Target="../ink/ink173.xml"/><Relationship Id="rId48" Type="http://schemas.openxmlformats.org/officeDocument/2006/relationships/image" Target="../media/image66.emf"/><Relationship Id="rId69" Type="http://schemas.openxmlformats.org/officeDocument/2006/relationships/customXml" Target="../ink/ink180.xml"/><Relationship Id="rId8" Type="http://schemas.openxmlformats.org/officeDocument/2006/relationships/image" Target="../media/image380.emf"/><Relationship Id="rId51" Type="http://schemas.openxmlformats.org/officeDocument/2006/relationships/customXml" Target="../ink/ink177.xml"/><Relationship Id="rId72" Type="http://schemas.openxmlformats.org/officeDocument/2006/relationships/image" Target="../media/image86.emf"/><Relationship Id="rId3" Type="http://schemas.openxmlformats.org/officeDocument/2006/relationships/customXml" Target="../ink/ink153.xml"/><Relationship Id="rId12" Type="http://schemas.openxmlformats.org/officeDocument/2006/relationships/image" Target="../media/image72.emf"/><Relationship Id="rId17" Type="http://schemas.openxmlformats.org/officeDocument/2006/relationships/customXml" Target="../ink/ink160.xml"/><Relationship Id="rId25" Type="http://schemas.openxmlformats.org/officeDocument/2006/relationships/customXml" Target="../ink/ink164.xml"/><Relationship Id="rId33" Type="http://schemas.openxmlformats.org/officeDocument/2006/relationships/customXml" Target="../ink/ink168.xml"/><Relationship Id="rId38" Type="http://schemas.openxmlformats.org/officeDocument/2006/relationships/image" Target="../media/image80.emf"/><Relationship Id="rId46" Type="http://schemas.openxmlformats.org/officeDocument/2006/relationships/image" Target="../media/image83.emf"/><Relationship Id="rId20" Type="http://schemas.openxmlformats.org/officeDocument/2006/relationships/image" Target="../media/image76.emf"/><Relationship Id="rId41" Type="http://schemas.openxmlformats.org/officeDocument/2006/relationships/customXml" Target="../ink/ink172.xml"/><Relationship Id="rId54" Type="http://schemas.openxmlformats.org/officeDocument/2006/relationships/image" Target="../media/image85.emf"/><Relationship Id="rId70" Type="http://schemas.openxmlformats.org/officeDocument/2006/relationships/image" Target="../media/image93.emf"/><Relationship Id="rId75" Type="http://schemas.openxmlformats.org/officeDocument/2006/relationships/customXml" Target="../ink/ink1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emf"/><Relationship Id="rId15" Type="http://schemas.openxmlformats.org/officeDocument/2006/relationships/customXml" Target="../ink/ink159.xml"/><Relationship Id="rId23" Type="http://schemas.openxmlformats.org/officeDocument/2006/relationships/customXml" Target="../ink/ink163.xml"/><Relationship Id="rId28" Type="http://schemas.openxmlformats.org/officeDocument/2006/relationships/image" Target="../media/image78.emf"/><Relationship Id="rId36" Type="http://schemas.openxmlformats.org/officeDocument/2006/relationships/image" Target="../media/image6010.emf"/><Relationship Id="rId49" Type="http://schemas.openxmlformats.org/officeDocument/2006/relationships/customXml" Target="../ink/ink176.xml"/><Relationship Id="rId10" Type="http://schemas.openxmlformats.org/officeDocument/2006/relationships/image" Target="../media/image71.emf"/><Relationship Id="rId31" Type="http://schemas.openxmlformats.org/officeDocument/2006/relationships/customXml" Target="../ink/ink167.xml"/><Relationship Id="rId44" Type="http://schemas.openxmlformats.org/officeDocument/2006/relationships/image" Target="../media/image64.emf"/><Relationship Id="rId52" Type="http://schemas.openxmlformats.org/officeDocument/2006/relationships/image" Target="../media/image68.emf"/><Relationship Id="rId73" Type="http://schemas.openxmlformats.org/officeDocument/2006/relationships/customXml" Target="../ink/ink182.xml"/><Relationship Id="rId4" Type="http://schemas.openxmlformats.org/officeDocument/2006/relationships/image" Target="../media/image360.emf"/><Relationship Id="rId9" Type="http://schemas.openxmlformats.org/officeDocument/2006/relationships/customXml" Target="../ink/ink1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9.xml"/><Relationship Id="rId18" Type="http://schemas.openxmlformats.org/officeDocument/2006/relationships/image" Target="../media/image98.emf"/><Relationship Id="rId26" Type="http://schemas.openxmlformats.org/officeDocument/2006/relationships/image" Target="../media/image102.emf"/><Relationship Id="rId3" Type="http://schemas.openxmlformats.org/officeDocument/2006/relationships/customXml" Target="../ink/ink184.xml"/><Relationship Id="rId21" Type="http://schemas.openxmlformats.org/officeDocument/2006/relationships/customXml" Target="../ink/ink193.xml"/><Relationship Id="rId34" Type="http://schemas.openxmlformats.org/officeDocument/2006/relationships/image" Target="../media/image106.emf"/><Relationship Id="rId7" Type="http://schemas.openxmlformats.org/officeDocument/2006/relationships/customXml" Target="../ink/ink186.xml"/><Relationship Id="rId12" Type="http://schemas.openxmlformats.org/officeDocument/2006/relationships/image" Target="../media/image95.emf"/><Relationship Id="rId17" Type="http://schemas.openxmlformats.org/officeDocument/2006/relationships/customXml" Target="../ink/ink191.xml"/><Relationship Id="rId25" Type="http://schemas.openxmlformats.org/officeDocument/2006/relationships/customXml" Target="../ink/ink195.xml"/><Relationship Id="rId33" Type="http://schemas.openxmlformats.org/officeDocument/2006/relationships/customXml" Target="../ink/ink199.xml"/><Relationship Id="rId2" Type="http://schemas.openxmlformats.org/officeDocument/2006/relationships/image" Target="../media/image64.png"/><Relationship Id="rId16" Type="http://schemas.openxmlformats.org/officeDocument/2006/relationships/image" Target="../media/image97.emf"/><Relationship Id="rId20" Type="http://schemas.openxmlformats.org/officeDocument/2006/relationships/image" Target="../media/image99.emf"/><Relationship Id="rId29" Type="http://schemas.openxmlformats.org/officeDocument/2006/relationships/customXml" Target="../ink/ink197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90.emf"/><Relationship Id="rId11" Type="http://schemas.openxmlformats.org/officeDocument/2006/relationships/customXml" Target="../ink/ink188.xml"/><Relationship Id="rId24" Type="http://schemas.openxmlformats.org/officeDocument/2006/relationships/image" Target="../media/image101.emf"/><Relationship Id="rId32" Type="http://schemas.openxmlformats.org/officeDocument/2006/relationships/image" Target="../media/image105.emf"/><Relationship Id="rId5" Type="http://schemas.openxmlformats.org/officeDocument/2006/relationships/customXml" Target="../ink/ink185.xml"/><Relationship Id="rId15" Type="http://schemas.openxmlformats.org/officeDocument/2006/relationships/customXml" Target="../ink/ink190.xml"/><Relationship Id="rId23" Type="http://schemas.openxmlformats.org/officeDocument/2006/relationships/customXml" Target="../ink/ink194.xml"/><Relationship Id="rId28" Type="http://schemas.openxmlformats.org/officeDocument/2006/relationships/image" Target="../media/image103.emf"/><Relationship Id="rId10" Type="http://schemas.openxmlformats.org/officeDocument/2006/relationships/image" Target="../media/image94.emf"/><Relationship Id="rId19" Type="http://schemas.openxmlformats.org/officeDocument/2006/relationships/customXml" Target="../ink/ink192.xml"/><Relationship Id="rId31" Type="http://schemas.openxmlformats.org/officeDocument/2006/relationships/customXml" Target="../ink/ink198.xml"/><Relationship Id="rId4" Type="http://schemas.openxmlformats.org/officeDocument/2006/relationships/image" Target="../media/image89.emf"/><Relationship Id="rId9" Type="http://schemas.openxmlformats.org/officeDocument/2006/relationships/customXml" Target="../ink/ink187.xml"/><Relationship Id="rId14" Type="http://schemas.openxmlformats.org/officeDocument/2006/relationships/image" Target="../media/image96.emf"/><Relationship Id="rId22" Type="http://schemas.openxmlformats.org/officeDocument/2006/relationships/image" Target="../media/image100.emf"/><Relationship Id="rId27" Type="http://schemas.openxmlformats.org/officeDocument/2006/relationships/customXml" Target="../ink/ink196.xml"/><Relationship Id="rId30" Type="http://schemas.openxmlformats.org/officeDocument/2006/relationships/image" Target="../media/image104.emf"/><Relationship Id="rId8" Type="http://schemas.openxmlformats.org/officeDocument/2006/relationships/image" Target="../media/image91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4.xml"/><Relationship Id="rId18" Type="http://schemas.openxmlformats.org/officeDocument/2006/relationships/image" Target="../media/image1020.emf"/><Relationship Id="rId26" Type="http://schemas.openxmlformats.org/officeDocument/2006/relationships/image" Target="../media/image1060.emf"/><Relationship Id="rId39" Type="http://schemas.openxmlformats.org/officeDocument/2006/relationships/customXml" Target="../ink/ink217.xml"/><Relationship Id="rId21" Type="http://schemas.openxmlformats.org/officeDocument/2006/relationships/customXml" Target="../ink/ink208.xml"/><Relationship Id="rId34" Type="http://schemas.openxmlformats.org/officeDocument/2006/relationships/image" Target="../media/image110.emf"/><Relationship Id="rId42" Type="http://schemas.openxmlformats.org/officeDocument/2006/relationships/image" Target="../media/image114.emf"/><Relationship Id="rId7" Type="http://schemas.openxmlformats.org/officeDocument/2006/relationships/customXml" Target="../ink/ink20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11.emf"/><Relationship Id="rId20" Type="http://schemas.openxmlformats.org/officeDocument/2006/relationships/image" Target="../media/image1030.emf"/><Relationship Id="rId29" Type="http://schemas.openxmlformats.org/officeDocument/2006/relationships/customXml" Target="../ink/ink212.xml"/><Relationship Id="rId41" Type="http://schemas.openxmlformats.org/officeDocument/2006/relationships/customXml" Target="../ink/ink2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60.emf"/><Relationship Id="rId11" Type="http://schemas.openxmlformats.org/officeDocument/2006/relationships/customXml" Target="../ink/ink203.xml"/><Relationship Id="rId24" Type="http://schemas.openxmlformats.org/officeDocument/2006/relationships/image" Target="../media/image1050.emf"/><Relationship Id="rId32" Type="http://schemas.openxmlformats.org/officeDocument/2006/relationships/image" Target="../media/image109.emf"/><Relationship Id="rId37" Type="http://schemas.openxmlformats.org/officeDocument/2006/relationships/customXml" Target="../ink/ink216.xml"/><Relationship Id="rId40" Type="http://schemas.openxmlformats.org/officeDocument/2006/relationships/image" Target="../media/image113.emf"/><Relationship Id="rId5" Type="http://schemas.openxmlformats.org/officeDocument/2006/relationships/customXml" Target="../ink/ink200.xml"/><Relationship Id="rId15" Type="http://schemas.openxmlformats.org/officeDocument/2006/relationships/customXml" Target="../ink/ink205.xml"/><Relationship Id="rId23" Type="http://schemas.openxmlformats.org/officeDocument/2006/relationships/customXml" Target="../ink/ink209.xml"/><Relationship Id="rId28" Type="http://schemas.openxmlformats.org/officeDocument/2006/relationships/image" Target="../media/image107.emf"/><Relationship Id="rId36" Type="http://schemas.openxmlformats.org/officeDocument/2006/relationships/image" Target="../media/image111.emf"/><Relationship Id="rId10" Type="http://schemas.openxmlformats.org/officeDocument/2006/relationships/image" Target="../media/image980.emf"/><Relationship Id="rId19" Type="http://schemas.openxmlformats.org/officeDocument/2006/relationships/customXml" Target="../ink/ink207.xml"/><Relationship Id="rId31" Type="http://schemas.openxmlformats.org/officeDocument/2006/relationships/customXml" Target="../ink/ink213.xml"/><Relationship Id="rId44" Type="http://schemas.openxmlformats.org/officeDocument/2006/relationships/image" Target="../media/image115.emf"/><Relationship Id="rId4" Type="http://schemas.openxmlformats.org/officeDocument/2006/relationships/image" Target="../media/image95.png"/><Relationship Id="rId9" Type="http://schemas.openxmlformats.org/officeDocument/2006/relationships/customXml" Target="../ink/ink202.xml"/><Relationship Id="rId14" Type="http://schemas.openxmlformats.org/officeDocument/2006/relationships/image" Target="../media/image1000.emf"/><Relationship Id="rId22" Type="http://schemas.openxmlformats.org/officeDocument/2006/relationships/image" Target="../media/image1040.emf"/><Relationship Id="rId27" Type="http://schemas.openxmlformats.org/officeDocument/2006/relationships/customXml" Target="../ink/ink211.xml"/><Relationship Id="rId30" Type="http://schemas.openxmlformats.org/officeDocument/2006/relationships/image" Target="../media/image108.emf"/><Relationship Id="rId35" Type="http://schemas.openxmlformats.org/officeDocument/2006/relationships/customXml" Target="../ink/ink215.xml"/><Relationship Id="rId43" Type="http://schemas.openxmlformats.org/officeDocument/2006/relationships/customXml" Target="../ink/ink219.xml"/><Relationship Id="rId8" Type="http://schemas.openxmlformats.org/officeDocument/2006/relationships/image" Target="../media/image970.emf"/><Relationship Id="rId3" Type="http://schemas.openxmlformats.org/officeDocument/2006/relationships/image" Target="../media/image4.png"/><Relationship Id="rId12" Type="http://schemas.openxmlformats.org/officeDocument/2006/relationships/image" Target="../media/image990.emf"/><Relationship Id="rId17" Type="http://schemas.openxmlformats.org/officeDocument/2006/relationships/customXml" Target="../ink/ink206.xml"/><Relationship Id="rId25" Type="http://schemas.openxmlformats.org/officeDocument/2006/relationships/customXml" Target="../ink/ink210.xml"/><Relationship Id="rId33" Type="http://schemas.openxmlformats.org/officeDocument/2006/relationships/customXml" Target="../ink/ink214.xml"/><Relationship Id="rId38" Type="http://schemas.openxmlformats.org/officeDocument/2006/relationships/image" Target="../media/image112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5.xml"/><Relationship Id="rId18" Type="http://schemas.openxmlformats.org/officeDocument/2006/relationships/image" Target="../media/image124.emf"/><Relationship Id="rId26" Type="http://schemas.openxmlformats.org/officeDocument/2006/relationships/image" Target="../media/image128.emf"/><Relationship Id="rId3" Type="http://schemas.openxmlformats.org/officeDocument/2006/relationships/customXml" Target="../ink/ink220.xml"/><Relationship Id="rId21" Type="http://schemas.openxmlformats.org/officeDocument/2006/relationships/customXml" Target="../ink/ink229.xml"/><Relationship Id="rId34" Type="http://schemas.openxmlformats.org/officeDocument/2006/relationships/image" Target="../media/image132.emf"/><Relationship Id="rId7" Type="http://schemas.openxmlformats.org/officeDocument/2006/relationships/customXml" Target="../ink/ink222.xml"/><Relationship Id="rId12" Type="http://schemas.openxmlformats.org/officeDocument/2006/relationships/image" Target="../media/image121.emf"/><Relationship Id="rId17" Type="http://schemas.openxmlformats.org/officeDocument/2006/relationships/customXml" Target="../ink/ink227.xml"/><Relationship Id="rId25" Type="http://schemas.openxmlformats.org/officeDocument/2006/relationships/customXml" Target="../ink/ink231.xml"/><Relationship Id="rId33" Type="http://schemas.openxmlformats.org/officeDocument/2006/relationships/customXml" Target="../ink/ink235.xml"/><Relationship Id="rId2" Type="http://schemas.openxmlformats.org/officeDocument/2006/relationships/image" Target="../media/image5.png"/><Relationship Id="rId16" Type="http://schemas.openxmlformats.org/officeDocument/2006/relationships/image" Target="../media/image123.emf"/><Relationship Id="rId20" Type="http://schemas.openxmlformats.org/officeDocument/2006/relationships/image" Target="../media/image125.emf"/><Relationship Id="rId29" Type="http://schemas.openxmlformats.org/officeDocument/2006/relationships/customXml" Target="../ink/ink23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8.emf"/><Relationship Id="rId11" Type="http://schemas.openxmlformats.org/officeDocument/2006/relationships/customXml" Target="../ink/ink224.xml"/><Relationship Id="rId24" Type="http://schemas.openxmlformats.org/officeDocument/2006/relationships/image" Target="../media/image127.emf"/><Relationship Id="rId32" Type="http://schemas.openxmlformats.org/officeDocument/2006/relationships/image" Target="../media/image131.emf"/><Relationship Id="rId5" Type="http://schemas.openxmlformats.org/officeDocument/2006/relationships/customXml" Target="../ink/ink221.xml"/><Relationship Id="rId15" Type="http://schemas.openxmlformats.org/officeDocument/2006/relationships/customXml" Target="../ink/ink226.xml"/><Relationship Id="rId23" Type="http://schemas.openxmlformats.org/officeDocument/2006/relationships/customXml" Target="../ink/ink230.xml"/><Relationship Id="rId28" Type="http://schemas.openxmlformats.org/officeDocument/2006/relationships/image" Target="../media/image129.emf"/><Relationship Id="rId36" Type="http://schemas.openxmlformats.org/officeDocument/2006/relationships/image" Target="../media/image133.emf"/><Relationship Id="rId10" Type="http://schemas.openxmlformats.org/officeDocument/2006/relationships/image" Target="../media/image120.emf"/><Relationship Id="rId19" Type="http://schemas.openxmlformats.org/officeDocument/2006/relationships/customXml" Target="../ink/ink228.xml"/><Relationship Id="rId31" Type="http://schemas.openxmlformats.org/officeDocument/2006/relationships/customXml" Target="../ink/ink234.xml"/><Relationship Id="rId4" Type="http://schemas.openxmlformats.org/officeDocument/2006/relationships/image" Target="../media/image117.emf"/><Relationship Id="rId9" Type="http://schemas.openxmlformats.org/officeDocument/2006/relationships/customXml" Target="../ink/ink223.xml"/><Relationship Id="rId14" Type="http://schemas.openxmlformats.org/officeDocument/2006/relationships/image" Target="../media/image122.emf"/><Relationship Id="rId22" Type="http://schemas.openxmlformats.org/officeDocument/2006/relationships/image" Target="../media/image126.emf"/><Relationship Id="rId27" Type="http://schemas.openxmlformats.org/officeDocument/2006/relationships/customXml" Target="../ink/ink232.xml"/><Relationship Id="rId30" Type="http://schemas.openxmlformats.org/officeDocument/2006/relationships/image" Target="../media/image130.emf"/><Relationship Id="rId35" Type="http://schemas.openxmlformats.org/officeDocument/2006/relationships/customXml" Target="../ink/ink236.xml"/><Relationship Id="rId8" Type="http://schemas.openxmlformats.org/officeDocument/2006/relationships/image" Target="../media/image11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9.xml"/><Relationship Id="rId3" Type="http://schemas.openxmlformats.org/officeDocument/2006/relationships/image" Target="../media/image6.png"/><Relationship Id="rId7" Type="http://schemas.openxmlformats.org/officeDocument/2006/relationships/image" Target="../media/image1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38.xml"/><Relationship Id="rId11" Type="http://schemas.openxmlformats.org/officeDocument/2006/relationships/image" Target="../media/image137.emf"/><Relationship Id="rId5" Type="http://schemas.openxmlformats.org/officeDocument/2006/relationships/image" Target="../media/image135.emf"/><Relationship Id="rId10" Type="http://schemas.openxmlformats.org/officeDocument/2006/relationships/customXml" Target="../ink/ink240.xml"/><Relationship Id="rId4" Type="http://schemas.openxmlformats.org/officeDocument/2006/relationships/customXml" Target="../ink/ink237.xml"/><Relationship Id="rId9" Type="http://schemas.openxmlformats.org/officeDocument/2006/relationships/image" Target="../media/image13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0.emf"/><Relationship Id="rId3" Type="http://schemas.openxmlformats.org/officeDocument/2006/relationships/image" Target="../media/image8.png"/><Relationship Id="rId7" Type="http://schemas.openxmlformats.org/officeDocument/2006/relationships/customXml" Target="../ink/ink242.xml"/><Relationship Id="rId12" Type="http://schemas.openxmlformats.org/officeDocument/2006/relationships/customXml" Target="../ink/ink24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70.emf"/><Relationship Id="rId11" Type="http://schemas.openxmlformats.org/officeDocument/2006/relationships/image" Target="../media/image149.png"/><Relationship Id="rId5" Type="http://schemas.openxmlformats.org/officeDocument/2006/relationships/customXml" Target="../ink/ink241.xml"/><Relationship Id="rId10" Type="http://schemas.openxmlformats.org/officeDocument/2006/relationships/image" Target="../media/image113.emf"/><Relationship Id="rId4" Type="http://schemas.openxmlformats.org/officeDocument/2006/relationships/image" Target="../media/image146.png"/><Relationship Id="rId9" Type="http://schemas.openxmlformats.org/officeDocument/2006/relationships/customXml" Target="../ink/ink24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6.xml"/><Relationship Id="rId13" Type="http://schemas.openxmlformats.org/officeDocument/2006/relationships/image" Target="../media/image1520.emf"/><Relationship Id="rId18" Type="http://schemas.openxmlformats.org/officeDocument/2006/relationships/image" Target="../media/image155.png"/><Relationship Id="rId3" Type="http://schemas.openxmlformats.org/officeDocument/2006/relationships/image" Target="../media/image8.png"/><Relationship Id="rId7" Type="http://schemas.openxmlformats.org/officeDocument/2006/relationships/image" Target="../media/image149.png"/><Relationship Id="rId12" Type="http://schemas.openxmlformats.org/officeDocument/2006/relationships/customXml" Target="../ink/ink248.xml"/><Relationship Id="rId17" Type="http://schemas.openxmlformats.org/officeDocument/2006/relationships/image" Target="../media/image1540.emf"/><Relationship Id="rId2" Type="http://schemas.openxmlformats.org/officeDocument/2006/relationships/image" Target="../media/image7.png"/><Relationship Id="rId16" Type="http://schemas.openxmlformats.org/officeDocument/2006/relationships/customXml" Target="../ink/ink25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80.emf"/><Relationship Id="rId11" Type="http://schemas.openxmlformats.org/officeDocument/2006/relationships/image" Target="../media/image1510.emf"/><Relationship Id="rId5" Type="http://schemas.openxmlformats.org/officeDocument/2006/relationships/customXml" Target="../ink/ink245.xml"/><Relationship Id="rId15" Type="http://schemas.openxmlformats.org/officeDocument/2006/relationships/image" Target="../media/image1530.emf"/><Relationship Id="rId10" Type="http://schemas.openxmlformats.org/officeDocument/2006/relationships/customXml" Target="../ink/ink247.xml"/><Relationship Id="rId4" Type="http://schemas.openxmlformats.org/officeDocument/2006/relationships/image" Target="../media/image146.png"/><Relationship Id="rId9" Type="http://schemas.openxmlformats.org/officeDocument/2006/relationships/image" Target="../media/image1500.emf"/><Relationship Id="rId14" Type="http://schemas.openxmlformats.org/officeDocument/2006/relationships/customXml" Target="../ink/ink249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4.xml"/><Relationship Id="rId18" Type="http://schemas.openxmlformats.org/officeDocument/2006/relationships/customXml" Target="../ink/ink256.xml"/><Relationship Id="rId26" Type="http://schemas.openxmlformats.org/officeDocument/2006/relationships/customXml" Target="../ink/ink260.xml"/><Relationship Id="rId3" Type="http://schemas.openxmlformats.org/officeDocument/2006/relationships/image" Target="../media/image8.png"/><Relationship Id="rId21" Type="http://schemas.openxmlformats.org/officeDocument/2006/relationships/image" Target="../media/image209.emf"/><Relationship Id="rId34" Type="http://schemas.openxmlformats.org/officeDocument/2006/relationships/customXml" Target="../ink/ink264.xml"/><Relationship Id="rId7" Type="http://schemas.openxmlformats.org/officeDocument/2006/relationships/image" Target="../media/image201.emf"/><Relationship Id="rId12" Type="http://schemas.openxmlformats.org/officeDocument/2006/relationships/image" Target="../media/image204.emf"/><Relationship Id="rId17" Type="http://schemas.openxmlformats.org/officeDocument/2006/relationships/image" Target="../media/image207.emf"/><Relationship Id="rId25" Type="http://schemas.openxmlformats.org/officeDocument/2006/relationships/image" Target="../media/image211.emf"/><Relationship Id="rId33" Type="http://schemas.openxmlformats.org/officeDocument/2006/relationships/image" Target="../media/image215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55.xml"/><Relationship Id="rId20" Type="http://schemas.openxmlformats.org/officeDocument/2006/relationships/customXml" Target="../ink/ink257.xml"/><Relationship Id="rId29" Type="http://schemas.openxmlformats.org/officeDocument/2006/relationships/image" Target="../media/image213.emf"/><Relationship Id="rId1" Type="http://schemas.openxmlformats.org/officeDocument/2006/relationships/slideLayout" Target="../slideLayouts/slideLayout40.xml"/><Relationship Id="rId6" Type="http://schemas.openxmlformats.org/officeDocument/2006/relationships/customXml" Target="../ink/ink251.xml"/><Relationship Id="rId11" Type="http://schemas.openxmlformats.org/officeDocument/2006/relationships/customXml" Target="../ink/ink253.xml"/><Relationship Id="rId24" Type="http://schemas.openxmlformats.org/officeDocument/2006/relationships/customXml" Target="../ink/ink259.xml"/><Relationship Id="rId32" Type="http://schemas.openxmlformats.org/officeDocument/2006/relationships/customXml" Target="../ink/ink263.xml"/><Relationship Id="rId5" Type="http://schemas.openxmlformats.org/officeDocument/2006/relationships/image" Target="../media/image200.png"/><Relationship Id="rId15" Type="http://schemas.openxmlformats.org/officeDocument/2006/relationships/image" Target="../media/image206.png"/><Relationship Id="rId23" Type="http://schemas.openxmlformats.org/officeDocument/2006/relationships/image" Target="../media/image210.emf"/><Relationship Id="rId28" Type="http://schemas.openxmlformats.org/officeDocument/2006/relationships/customXml" Target="../ink/ink261.xml"/><Relationship Id="rId36" Type="http://schemas.openxmlformats.org/officeDocument/2006/relationships/image" Target="../media/image9.png"/><Relationship Id="rId10" Type="http://schemas.openxmlformats.org/officeDocument/2006/relationships/image" Target="../media/image203.emf"/><Relationship Id="rId19" Type="http://schemas.openxmlformats.org/officeDocument/2006/relationships/image" Target="../media/image208.emf"/><Relationship Id="rId31" Type="http://schemas.openxmlformats.org/officeDocument/2006/relationships/image" Target="../media/image214.emf"/><Relationship Id="rId4" Type="http://schemas.openxmlformats.org/officeDocument/2006/relationships/image" Target="../media/image7.png"/><Relationship Id="rId9" Type="http://schemas.openxmlformats.org/officeDocument/2006/relationships/customXml" Target="../ink/ink252.xml"/><Relationship Id="rId14" Type="http://schemas.openxmlformats.org/officeDocument/2006/relationships/image" Target="../media/image205.emf"/><Relationship Id="rId22" Type="http://schemas.openxmlformats.org/officeDocument/2006/relationships/customXml" Target="../ink/ink258.xml"/><Relationship Id="rId27" Type="http://schemas.openxmlformats.org/officeDocument/2006/relationships/image" Target="../media/image212.emf"/><Relationship Id="rId30" Type="http://schemas.openxmlformats.org/officeDocument/2006/relationships/customXml" Target="../ink/ink262.xml"/><Relationship Id="rId35" Type="http://schemas.openxmlformats.org/officeDocument/2006/relationships/image" Target="../media/image216.emf"/><Relationship Id="rId8" Type="http://schemas.openxmlformats.org/officeDocument/2006/relationships/image" Target="../media/image2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42" Type="http://schemas.openxmlformats.org/officeDocument/2006/relationships/customXml" Target="../ink/ink282.xml"/><Relationship Id="rId47" Type="http://schemas.openxmlformats.org/officeDocument/2006/relationships/image" Target="../media/image1710.emf"/><Relationship Id="rId63" Type="http://schemas.openxmlformats.org/officeDocument/2006/relationships/image" Target="../media/image219.emf"/><Relationship Id="rId68" Type="http://schemas.openxmlformats.org/officeDocument/2006/relationships/customXml" Target="../ink/ink295.xml"/><Relationship Id="rId2" Type="http://schemas.openxmlformats.org/officeDocument/2006/relationships/image" Target="../media/image8.png"/><Relationship Id="rId16" Type="http://schemas.openxmlformats.org/officeDocument/2006/relationships/image" Target="../media/image1580.emf"/><Relationship Id="rId29" Type="http://schemas.openxmlformats.org/officeDocument/2006/relationships/image" Target="../media/image1620.emf"/><Relationship Id="rId11" Type="http://schemas.openxmlformats.org/officeDocument/2006/relationships/customXml" Target="../ink/ink268.xml"/><Relationship Id="rId24" Type="http://schemas.openxmlformats.org/officeDocument/2006/relationships/customXml" Target="../ink/ink274.xml"/><Relationship Id="rId32" Type="http://schemas.openxmlformats.org/officeDocument/2006/relationships/customXml" Target="../ink/ink277.xml"/><Relationship Id="rId37" Type="http://schemas.openxmlformats.org/officeDocument/2006/relationships/image" Target="../media/image1660.emf"/><Relationship Id="rId40" Type="http://schemas.openxmlformats.org/officeDocument/2006/relationships/customXml" Target="../ink/ink281.xml"/><Relationship Id="rId45" Type="http://schemas.openxmlformats.org/officeDocument/2006/relationships/image" Target="../media/image1700.emf"/><Relationship Id="rId53" Type="http://schemas.openxmlformats.org/officeDocument/2006/relationships/image" Target="../media/image1740.emf"/><Relationship Id="rId58" Type="http://schemas.openxmlformats.org/officeDocument/2006/relationships/customXml" Target="../ink/ink290.xml"/><Relationship Id="rId66" Type="http://schemas.openxmlformats.org/officeDocument/2006/relationships/customXml" Target="../ink/ink294.xml"/><Relationship Id="rId74" Type="http://schemas.openxmlformats.org/officeDocument/2006/relationships/customXml" Target="../ink/ink298.xml"/><Relationship Id="rId79" Type="http://schemas.openxmlformats.org/officeDocument/2006/relationships/image" Target="../media/image214.emf"/><Relationship Id="rId5" Type="http://schemas.openxmlformats.org/officeDocument/2006/relationships/customXml" Target="../ink/ink265.xml"/><Relationship Id="rId61" Type="http://schemas.openxmlformats.org/officeDocument/2006/relationships/image" Target="../media/image218.emf"/><Relationship Id="rId19" Type="http://schemas.openxmlformats.org/officeDocument/2006/relationships/customXml" Target="../ink/ink272.xml"/><Relationship Id="rId14" Type="http://schemas.openxmlformats.org/officeDocument/2006/relationships/image" Target="../media/image1570.emf"/><Relationship Id="rId22" Type="http://schemas.openxmlformats.org/officeDocument/2006/relationships/image" Target="../media/image1590.emf"/><Relationship Id="rId27" Type="http://schemas.openxmlformats.org/officeDocument/2006/relationships/image" Target="../media/image1610.emf"/><Relationship Id="rId30" Type="http://schemas.openxmlformats.org/officeDocument/2006/relationships/customXml" Target="../ink/ink276.xml"/><Relationship Id="rId35" Type="http://schemas.openxmlformats.org/officeDocument/2006/relationships/image" Target="../media/image1650.emf"/><Relationship Id="rId43" Type="http://schemas.openxmlformats.org/officeDocument/2006/relationships/image" Target="../media/image1690.emf"/><Relationship Id="rId48" Type="http://schemas.openxmlformats.org/officeDocument/2006/relationships/customXml" Target="../ink/ink285.xml"/><Relationship Id="rId56" Type="http://schemas.openxmlformats.org/officeDocument/2006/relationships/customXml" Target="../ink/ink289.xml"/><Relationship Id="rId64" Type="http://schemas.openxmlformats.org/officeDocument/2006/relationships/customXml" Target="../ink/ink293.xml"/><Relationship Id="rId69" Type="http://schemas.openxmlformats.org/officeDocument/2006/relationships/image" Target="../media/image222.emf"/><Relationship Id="rId77" Type="http://schemas.openxmlformats.org/officeDocument/2006/relationships/image" Target="../media/image213.emf"/><Relationship Id="rId8" Type="http://schemas.openxmlformats.org/officeDocument/2006/relationships/customXml" Target="../ink/ink266.xml"/><Relationship Id="rId51" Type="http://schemas.openxmlformats.org/officeDocument/2006/relationships/image" Target="../media/image1730.emf"/><Relationship Id="rId72" Type="http://schemas.openxmlformats.org/officeDocument/2006/relationships/customXml" Target="../ink/ink297.xml"/><Relationship Id="rId80" Type="http://schemas.openxmlformats.org/officeDocument/2006/relationships/image" Target="../media/image9.png"/><Relationship Id="rId3" Type="http://schemas.openxmlformats.org/officeDocument/2006/relationships/image" Target="../media/image7.png"/><Relationship Id="rId12" Type="http://schemas.openxmlformats.org/officeDocument/2006/relationships/image" Target="../media/image1560.emf"/><Relationship Id="rId17" Type="http://schemas.openxmlformats.org/officeDocument/2006/relationships/customXml" Target="../ink/ink271.xml"/><Relationship Id="rId33" Type="http://schemas.openxmlformats.org/officeDocument/2006/relationships/image" Target="../media/image1640.emf"/><Relationship Id="rId38" Type="http://schemas.openxmlformats.org/officeDocument/2006/relationships/customXml" Target="../ink/ink280.xml"/><Relationship Id="rId46" Type="http://schemas.openxmlformats.org/officeDocument/2006/relationships/customXml" Target="../ink/ink284.xml"/><Relationship Id="rId59" Type="http://schemas.openxmlformats.org/officeDocument/2006/relationships/image" Target="../media/image1770.emf"/><Relationship Id="rId67" Type="http://schemas.openxmlformats.org/officeDocument/2006/relationships/image" Target="../media/image221.emf"/><Relationship Id="rId41" Type="http://schemas.openxmlformats.org/officeDocument/2006/relationships/image" Target="../media/image1680.emf"/><Relationship Id="rId54" Type="http://schemas.openxmlformats.org/officeDocument/2006/relationships/customXml" Target="../ink/ink288.xml"/><Relationship Id="rId62" Type="http://schemas.openxmlformats.org/officeDocument/2006/relationships/customXml" Target="../ink/ink292.xml"/><Relationship Id="rId70" Type="http://schemas.openxmlformats.org/officeDocument/2006/relationships/customXml" Target="../ink/ink296.xml"/><Relationship Id="rId75" Type="http://schemas.openxmlformats.org/officeDocument/2006/relationships/image" Target="../media/image225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80.emf"/><Relationship Id="rId15" Type="http://schemas.openxmlformats.org/officeDocument/2006/relationships/customXml" Target="../ink/ink270.xml"/><Relationship Id="rId23" Type="http://schemas.openxmlformats.org/officeDocument/2006/relationships/customXml" Target="../ink/ink273.xml"/><Relationship Id="rId28" Type="http://schemas.openxmlformats.org/officeDocument/2006/relationships/customXml" Target="../ink/ink275.xml"/><Relationship Id="rId36" Type="http://schemas.openxmlformats.org/officeDocument/2006/relationships/customXml" Target="../ink/ink279.xml"/><Relationship Id="rId49" Type="http://schemas.openxmlformats.org/officeDocument/2006/relationships/image" Target="../media/image1720.emf"/><Relationship Id="rId57" Type="http://schemas.openxmlformats.org/officeDocument/2006/relationships/image" Target="../media/image1760.emf"/><Relationship Id="rId10" Type="http://schemas.openxmlformats.org/officeDocument/2006/relationships/customXml" Target="../ink/ink267.xml"/><Relationship Id="rId31" Type="http://schemas.openxmlformats.org/officeDocument/2006/relationships/image" Target="../media/image1630.emf"/><Relationship Id="rId44" Type="http://schemas.openxmlformats.org/officeDocument/2006/relationships/customXml" Target="../ink/ink283.xml"/><Relationship Id="rId52" Type="http://schemas.openxmlformats.org/officeDocument/2006/relationships/customXml" Target="../ink/ink287.xml"/><Relationship Id="rId60" Type="http://schemas.openxmlformats.org/officeDocument/2006/relationships/customXml" Target="../ink/ink291.xml"/><Relationship Id="rId65" Type="http://schemas.openxmlformats.org/officeDocument/2006/relationships/image" Target="../media/image220.emf"/><Relationship Id="rId73" Type="http://schemas.openxmlformats.org/officeDocument/2006/relationships/image" Target="../media/image224.emf"/><Relationship Id="rId78" Type="http://schemas.openxmlformats.org/officeDocument/2006/relationships/customXml" Target="../ink/ink300.xml"/><Relationship Id="rId4" Type="http://schemas.openxmlformats.org/officeDocument/2006/relationships/image" Target="../media/image146.png"/><Relationship Id="rId9" Type="http://schemas.openxmlformats.org/officeDocument/2006/relationships/image" Target="../media/image1530.emf"/><Relationship Id="rId13" Type="http://schemas.openxmlformats.org/officeDocument/2006/relationships/customXml" Target="../ink/ink269.xml"/><Relationship Id="rId18" Type="http://schemas.openxmlformats.org/officeDocument/2006/relationships/image" Target="../media/image1500.emf"/><Relationship Id="rId39" Type="http://schemas.openxmlformats.org/officeDocument/2006/relationships/image" Target="../media/image1670.emf"/><Relationship Id="rId34" Type="http://schemas.openxmlformats.org/officeDocument/2006/relationships/customXml" Target="../ink/ink278.xml"/><Relationship Id="rId50" Type="http://schemas.openxmlformats.org/officeDocument/2006/relationships/customXml" Target="../ink/ink286.xml"/><Relationship Id="rId55" Type="http://schemas.openxmlformats.org/officeDocument/2006/relationships/image" Target="../media/image1750.emf"/><Relationship Id="rId76" Type="http://schemas.openxmlformats.org/officeDocument/2006/relationships/customXml" Target="../ink/ink299.xml"/><Relationship Id="rId7" Type="http://schemas.openxmlformats.org/officeDocument/2006/relationships/image" Target="../media/image149.png"/><Relationship Id="rId71" Type="http://schemas.openxmlformats.org/officeDocument/2006/relationships/image" Target="../media/image223.emf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6.emf"/><Relationship Id="rId21" Type="http://schemas.openxmlformats.org/officeDocument/2006/relationships/customXml" Target="../ink/ink308.xml"/><Relationship Id="rId42" Type="http://schemas.openxmlformats.org/officeDocument/2006/relationships/image" Target="../media/image1710.emf"/><Relationship Id="rId47" Type="http://schemas.openxmlformats.org/officeDocument/2006/relationships/customXml" Target="../ink/ink321.xml"/><Relationship Id="rId84" Type="http://schemas.openxmlformats.org/officeDocument/2006/relationships/customXml" Target="../ink/ink337.xml"/><Relationship Id="rId89" Type="http://schemas.openxmlformats.org/officeDocument/2006/relationships/image" Target="../media/image232.emf"/><Relationship Id="rId112" Type="http://schemas.openxmlformats.org/officeDocument/2006/relationships/customXml" Target="../ink/ink351.xml"/><Relationship Id="rId133" Type="http://schemas.openxmlformats.org/officeDocument/2006/relationships/image" Target="../media/image254.emf"/><Relationship Id="rId16" Type="http://schemas.openxmlformats.org/officeDocument/2006/relationships/image" Target="../media/image1580.emf"/><Relationship Id="rId107" Type="http://schemas.openxmlformats.org/officeDocument/2006/relationships/image" Target="../media/image241.emf"/><Relationship Id="rId11" Type="http://schemas.openxmlformats.org/officeDocument/2006/relationships/customXml" Target="../ink/ink303.xml"/><Relationship Id="rId32" Type="http://schemas.openxmlformats.org/officeDocument/2006/relationships/image" Target="../media/image1660.emf"/><Relationship Id="rId37" Type="http://schemas.openxmlformats.org/officeDocument/2006/relationships/customXml" Target="../ink/ink316.xml"/><Relationship Id="rId53" Type="http://schemas.openxmlformats.org/officeDocument/2006/relationships/customXml" Target="../ink/ink324.xml"/><Relationship Id="rId58" Type="http://schemas.openxmlformats.org/officeDocument/2006/relationships/image" Target="../media/image1810.emf"/><Relationship Id="rId74" Type="http://schemas.openxmlformats.org/officeDocument/2006/relationships/image" Target="../media/image1890.emf"/><Relationship Id="rId79" Type="http://schemas.openxmlformats.org/officeDocument/2006/relationships/image" Target="../media/image227.emf"/><Relationship Id="rId102" Type="http://schemas.openxmlformats.org/officeDocument/2006/relationships/customXml" Target="../ink/ink346.xml"/><Relationship Id="rId123" Type="http://schemas.openxmlformats.org/officeDocument/2006/relationships/image" Target="../media/image249.emf"/><Relationship Id="rId128" Type="http://schemas.openxmlformats.org/officeDocument/2006/relationships/customXml" Target="../ink/ink359.xml"/><Relationship Id="rId5" Type="http://schemas.openxmlformats.org/officeDocument/2006/relationships/image" Target="../media/image146.png"/><Relationship Id="rId90" Type="http://schemas.openxmlformats.org/officeDocument/2006/relationships/customXml" Target="../ink/ink340.xml"/><Relationship Id="rId95" Type="http://schemas.openxmlformats.org/officeDocument/2006/relationships/image" Target="../media/image235.emf"/><Relationship Id="rId22" Type="http://schemas.openxmlformats.org/officeDocument/2006/relationships/image" Target="../media/image1610.emf"/><Relationship Id="rId27" Type="http://schemas.openxmlformats.org/officeDocument/2006/relationships/customXml" Target="../ink/ink311.xml"/><Relationship Id="rId43" Type="http://schemas.openxmlformats.org/officeDocument/2006/relationships/customXml" Target="../ink/ink319.xml"/><Relationship Id="rId48" Type="http://schemas.openxmlformats.org/officeDocument/2006/relationships/image" Target="../media/image1740.emf"/><Relationship Id="rId64" Type="http://schemas.openxmlformats.org/officeDocument/2006/relationships/image" Target="../media/image1840.emf"/><Relationship Id="rId113" Type="http://schemas.openxmlformats.org/officeDocument/2006/relationships/image" Target="../media/image244.emf"/><Relationship Id="rId118" Type="http://schemas.openxmlformats.org/officeDocument/2006/relationships/customXml" Target="../ink/ink354.xml"/><Relationship Id="rId134" Type="http://schemas.openxmlformats.org/officeDocument/2006/relationships/customXml" Target="../ink/ink362.xml"/><Relationship Id="rId80" Type="http://schemas.openxmlformats.org/officeDocument/2006/relationships/customXml" Target="../ink/ink335.xml"/><Relationship Id="rId85" Type="http://schemas.openxmlformats.org/officeDocument/2006/relationships/image" Target="../media/image230.emf"/><Relationship Id="rId12" Type="http://schemas.openxmlformats.org/officeDocument/2006/relationships/image" Target="../media/image1560.emf"/><Relationship Id="rId17" Type="http://schemas.openxmlformats.org/officeDocument/2006/relationships/customXml" Target="../ink/ink306.xml"/><Relationship Id="rId33" Type="http://schemas.openxmlformats.org/officeDocument/2006/relationships/customXml" Target="../ink/ink314.xml"/><Relationship Id="rId38" Type="http://schemas.openxmlformats.org/officeDocument/2006/relationships/image" Target="../media/image1690.emf"/><Relationship Id="rId59" Type="http://schemas.openxmlformats.org/officeDocument/2006/relationships/customXml" Target="../ink/ink327.xml"/><Relationship Id="rId103" Type="http://schemas.openxmlformats.org/officeDocument/2006/relationships/image" Target="../media/image239.emf"/><Relationship Id="rId108" Type="http://schemas.openxmlformats.org/officeDocument/2006/relationships/customXml" Target="../ink/ink349.xml"/><Relationship Id="rId124" Type="http://schemas.openxmlformats.org/officeDocument/2006/relationships/customXml" Target="../ink/ink357.xml"/><Relationship Id="rId129" Type="http://schemas.openxmlformats.org/officeDocument/2006/relationships/image" Target="../media/image252.emf"/><Relationship Id="rId54" Type="http://schemas.openxmlformats.org/officeDocument/2006/relationships/image" Target="../media/image1770.emf"/><Relationship Id="rId70" Type="http://schemas.openxmlformats.org/officeDocument/2006/relationships/image" Target="../media/image1870.emf"/><Relationship Id="rId75" Type="http://schemas.openxmlformats.org/officeDocument/2006/relationships/image" Target="../media/image9.png"/><Relationship Id="rId91" Type="http://schemas.openxmlformats.org/officeDocument/2006/relationships/image" Target="../media/image233.emf"/><Relationship Id="rId96" Type="http://schemas.openxmlformats.org/officeDocument/2006/relationships/customXml" Target="../ink/ink343.xml"/><Relationship Id="rId1" Type="http://schemas.openxmlformats.org/officeDocument/2006/relationships/slideLayout" Target="../slideLayouts/slideLayout40.xml"/><Relationship Id="rId6" Type="http://schemas.openxmlformats.org/officeDocument/2006/relationships/customXml" Target="../ink/ink301.xml"/><Relationship Id="rId23" Type="http://schemas.openxmlformats.org/officeDocument/2006/relationships/customXml" Target="../ink/ink309.xml"/><Relationship Id="rId28" Type="http://schemas.openxmlformats.org/officeDocument/2006/relationships/image" Target="../media/image1640.emf"/><Relationship Id="rId49" Type="http://schemas.openxmlformats.org/officeDocument/2006/relationships/customXml" Target="../ink/ink322.xml"/><Relationship Id="rId114" Type="http://schemas.openxmlformats.org/officeDocument/2006/relationships/customXml" Target="../ink/ink352.xml"/><Relationship Id="rId119" Type="http://schemas.openxmlformats.org/officeDocument/2006/relationships/image" Target="../media/image247.emf"/><Relationship Id="rId44" Type="http://schemas.openxmlformats.org/officeDocument/2006/relationships/image" Target="../media/image1720.emf"/><Relationship Id="rId60" Type="http://schemas.openxmlformats.org/officeDocument/2006/relationships/image" Target="../media/image1820.emf"/><Relationship Id="rId65" Type="http://schemas.openxmlformats.org/officeDocument/2006/relationships/customXml" Target="../ink/ink329.xml"/><Relationship Id="rId81" Type="http://schemas.openxmlformats.org/officeDocument/2006/relationships/image" Target="../media/image228.emf"/><Relationship Id="rId86" Type="http://schemas.openxmlformats.org/officeDocument/2006/relationships/customXml" Target="../ink/ink338.xml"/><Relationship Id="rId130" Type="http://schemas.openxmlformats.org/officeDocument/2006/relationships/customXml" Target="../ink/ink360.xml"/><Relationship Id="rId13" Type="http://schemas.openxmlformats.org/officeDocument/2006/relationships/customXml" Target="../ink/ink304.xml"/><Relationship Id="rId18" Type="http://schemas.openxmlformats.org/officeDocument/2006/relationships/image" Target="../media/image1780.emf"/><Relationship Id="rId39" Type="http://schemas.openxmlformats.org/officeDocument/2006/relationships/customXml" Target="../ink/ink317.xml"/><Relationship Id="rId109" Type="http://schemas.openxmlformats.org/officeDocument/2006/relationships/image" Target="../media/image242.emf"/><Relationship Id="rId34" Type="http://schemas.openxmlformats.org/officeDocument/2006/relationships/image" Target="../media/image1670.emf"/><Relationship Id="rId50" Type="http://schemas.openxmlformats.org/officeDocument/2006/relationships/image" Target="../media/image1750.emf"/><Relationship Id="rId55" Type="http://schemas.openxmlformats.org/officeDocument/2006/relationships/customXml" Target="../ink/ink325.xml"/><Relationship Id="rId76" Type="http://schemas.openxmlformats.org/officeDocument/2006/relationships/customXml" Target="../ink/ink333.xml"/><Relationship Id="rId97" Type="http://schemas.openxmlformats.org/officeDocument/2006/relationships/image" Target="../media/image236.emf"/><Relationship Id="rId104" Type="http://schemas.openxmlformats.org/officeDocument/2006/relationships/customXml" Target="../ink/ink347.xml"/><Relationship Id="rId120" Type="http://schemas.openxmlformats.org/officeDocument/2006/relationships/customXml" Target="../ink/ink355.xml"/><Relationship Id="rId125" Type="http://schemas.openxmlformats.org/officeDocument/2006/relationships/image" Target="../media/image250.emf"/><Relationship Id="rId7" Type="http://schemas.openxmlformats.org/officeDocument/2006/relationships/image" Target="../media/image1480.emf"/><Relationship Id="rId71" Type="http://schemas.openxmlformats.org/officeDocument/2006/relationships/customXml" Target="../ink/ink331.xml"/><Relationship Id="rId92" Type="http://schemas.openxmlformats.org/officeDocument/2006/relationships/customXml" Target="../ink/ink341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312.xml"/><Relationship Id="rId24" Type="http://schemas.openxmlformats.org/officeDocument/2006/relationships/image" Target="../media/image1620.emf"/><Relationship Id="rId40" Type="http://schemas.openxmlformats.org/officeDocument/2006/relationships/image" Target="../media/image1700.emf"/><Relationship Id="rId45" Type="http://schemas.openxmlformats.org/officeDocument/2006/relationships/customXml" Target="../ink/ink320.xml"/><Relationship Id="rId66" Type="http://schemas.openxmlformats.org/officeDocument/2006/relationships/image" Target="../media/image1850.emf"/><Relationship Id="rId87" Type="http://schemas.openxmlformats.org/officeDocument/2006/relationships/image" Target="../media/image231.emf"/><Relationship Id="rId110" Type="http://schemas.openxmlformats.org/officeDocument/2006/relationships/customXml" Target="../ink/ink350.xml"/><Relationship Id="rId115" Type="http://schemas.openxmlformats.org/officeDocument/2006/relationships/image" Target="../media/image245.emf"/><Relationship Id="rId131" Type="http://schemas.openxmlformats.org/officeDocument/2006/relationships/image" Target="../media/image253.emf"/><Relationship Id="rId61" Type="http://schemas.openxmlformats.org/officeDocument/2006/relationships/customXml" Target="../ink/ink328.xml"/><Relationship Id="rId82" Type="http://schemas.openxmlformats.org/officeDocument/2006/relationships/customXml" Target="../ink/ink336.xml"/><Relationship Id="rId19" Type="http://schemas.openxmlformats.org/officeDocument/2006/relationships/customXml" Target="../ink/ink307.xml"/><Relationship Id="rId14" Type="http://schemas.openxmlformats.org/officeDocument/2006/relationships/image" Target="../media/image1570.emf"/><Relationship Id="rId30" Type="http://schemas.openxmlformats.org/officeDocument/2006/relationships/image" Target="../media/image1650.emf"/><Relationship Id="rId35" Type="http://schemas.openxmlformats.org/officeDocument/2006/relationships/customXml" Target="../ink/ink315.xml"/><Relationship Id="rId56" Type="http://schemas.openxmlformats.org/officeDocument/2006/relationships/image" Target="../media/image1800.emf"/><Relationship Id="rId77" Type="http://schemas.openxmlformats.org/officeDocument/2006/relationships/image" Target="../media/image226.emf"/><Relationship Id="rId100" Type="http://schemas.openxmlformats.org/officeDocument/2006/relationships/customXml" Target="../ink/ink345.xml"/><Relationship Id="rId105" Type="http://schemas.openxmlformats.org/officeDocument/2006/relationships/image" Target="../media/image240.emf"/><Relationship Id="rId126" Type="http://schemas.openxmlformats.org/officeDocument/2006/relationships/customXml" Target="../ink/ink358.xml"/><Relationship Id="rId8" Type="http://schemas.openxmlformats.org/officeDocument/2006/relationships/image" Target="../media/image149.png"/><Relationship Id="rId51" Type="http://schemas.openxmlformats.org/officeDocument/2006/relationships/customXml" Target="../ink/ink323.xml"/><Relationship Id="rId72" Type="http://schemas.openxmlformats.org/officeDocument/2006/relationships/image" Target="../media/image1880.emf"/><Relationship Id="rId93" Type="http://schemas.openxmlformats.org/officeDocument/2006/relationships/image" Target="../media/image234.emf"/><Relationship Id="rId98" Type="http://schemas.openxmlformats.org/officeDocument/2006/relationships/customXml" Target="../ink/ink344.xml"/><Relationship Id="rId121" Type="http://schemas.openxmlformats.org/officeDocument/2006/relationships/image" Target="../media/image248.emf"/><Relationship Id="rId3" Type="http://schemas.openxmlformats.org/officeDocument/2006/relationships/image" Target="../media/image7.png"/><Relationship Id="rId25" Type="http://schemas.openxmlformats.org/officeDocument/2006/relationships/customXml" Target="../ink/ink310.xml"/><Relationship Id="rId46" Type="http://schemas.openxmlformats.org/officeDocument/2006/relationships/image" Target="../media/image1730.emf"/><Relationship Id="rId67" Type="http://schemas.openxmlformats.org/officeDocument/2006/relationships/customXml" Target="../ink/ink330.xml"/><Relationship Id="rId116" Type="http://schemas.openxmlformats.org/officeDocument/2006/relationships/customXml" Target="../ink/ink353.xml"/><Relationship Id="rId20" Type="http://schemas.openxmlformats.org/officeDocument/2006/relationships/image" Target="../media/image1790.emf"/><Relationship Id="rId41" Type="http://schemas.openxmlformats.org/officeDocument/2006/relationships/customXml" Target="../ink/ink318.xml"/><Relationship Id="rId83" Type="http://schemas.openxmlformats.org/officeDocument/2006/relationships/image" Target="../media/image229.emf"/><Relationship Id="rId88" Type="http://schemas.openxmlformats.org/officeDocument/2006/relationships/customXml" Target="../ink/ink339.xml"/><Relationship Id="rId111" Type="http://schemas.openxmlformats.org/officeDocument/2006/relationships/image" Target="../media/image243.emf"/><Relationship Id="rId132" Type="http://schemas.openxmlformats.org/officeDocument/2006/relationships/customXml" Target="../ink/ink361.xml"/><Relationship Id="rId15" Type="http://schemas.openxmlformats.org/officeDocument/2006/relationships/customXml" Target="../ink/ink305.xml"/><Relationship Id="rId36" Type="http://schemas.openxmlformats.org/officeDocument/2006/relationships/image" Target="../media/image1680.emf"/><Relationship Id="rId57" Type="http://schemas.openxmlformats.org/officeDocument/2006/relationships/customXml" Target="../ink/ink326.xml"/><Relationship Id="rId106" Type="http://schemas.openxmlformats.org/officeDocument/2006/relationships/customXml" Target="../ink/ink348.xml"/><Relationship Id="rId127" Type="http://schemas.openxmlformats.org/officeDocument/2006/relationships/image" Target="../media/image251.emf"/><Relationship Id="rId10" Type="http://schemas.openxmlformats.org/officeDocument/2006/relationships/image" Target="../media/image1530.emf"/><Relationship Id="rId31" Type="http://schemas.openxmlformats.org/officeDocument/2006/relationships/customXml" Target="../ink/ink313.xml"/><Relationship Id="rId52" Type="http://schemas.openxmlformats.org/officeDocument/2006/relationships/image" Target="../media/image1760.emf"/><Relationship Id="rId73" Type="http://schemas.openxmlformats.org/officeDocument/2006/relationships/customXml" Target="../ink/ink332.xml"/><Relationship Id="rId78" Type="http://schemas.openxmlformats.org/officeDocument/2006/relationships/customXml" Target="../ink/ink334.xml"/><Relationship Id="rId94" Type="http://schemas.openxmlformats.org/officeDocument/2006/relationships/customXml" Target="../ink/ink342.xml"/><Relationship Id="rId99" Type="http://schemas.openxmlformats.org/officeDocument/2006/relationships/image" Target="../media/image237.emf"/><Relationship Id="rId101" Type="http://schemas.openxmlformats.org/officeDocument/2006/relationships/image" Target="../media/image238.emf"/><Relationship Id="rId122" Type="http://schemas.openxmlformats.org/officeDocument/2006/relationships/customXml" Target="../ink/ink356.xml"/><Relationship Id="rId4" Type="http://schemas.openxmlformats.org/officeDocument/2006/relationships/image" Target="../media/image8.png"/><Relationship Id="rId9" Type="http://schemas.openxmlformats.org/officeDocument/2006/relationships/customXml" Target="../ink/ink302.xml"/><Relationship Id="rId26" Type="http://schemas.openxmlformats.org/officeDocument/2006/relationships/image" Target="../media/image163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13" Type="http://schemas.openxmlformats.org/officeDocument/2006/relationships/customXml" Target="../ink/ink368.xml"/><Relationship Id="rId18" Type="http://schemas.openxmlformats.org/officeDocument/2006/relationships/image" Target="../media/image143.emf"/><Relationship Id="rId26" Type="http://schemas.openxmlformats.org/officeDocument/2006/relationships/image" Target="../media/image147.emf"/><Relationship Id="rId3" Type="http://schemas.openxmlformats.org/officeDocument/2006/relationships/customXml" Target="../ink/ink363.xml"/><Relationship Id="rId21" Type="http://schemas.openxmlformats.org/officeDocument/2006/relationships/customXml" Target="../ink/ink372.xml"/><Relationship Id="rId7" Type="http://schemas.openxmlformats.org/officeDocument/2006/relationships/customXml" Target="../ink/ink365.xml"/><Relationship Id="rId12" Type="http://schemas.openxmlformats.org/officeDocument/2006/relationships/image" Target="../media/image140.emf"/><Relationship Id="rId17" Type="http://schemas.openxmlformats.org/officeDocument/2006/relationships/customXml" Target="../ink/ink370.xml"/><Relationship Id="rId25" Type="http://schemas.openxmlformats.org/officeDocument/2006/relationships/customXml" Target="../ink/ink374.xml"/><Relationship Id="rId2" Type="http://schemas.openxmlformats.org/officeDocument/2006/relationships/image" Target="../media/image80.png"/><Relationship Id="rId16" Type="http://schemas.openxmlformats.org/officeDocument/2006/relationships/image" Target="../media/image142.emf"/><Relationship Id="rId20" Type="http://schemas.openxmlformats.org/officeDocument/2006/relationships/image" Target="../media/image144.emf"/><Relationship Id="rId29" Type="http://schemas.openxmlformats.org/officeDocument/2006/relationships/customXml" Target="../ink/ink376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34.emf"/><Relationship Id="rId11" Type="http://schemas.openxmlformats.org/officeDocument/2006/relationships/customXml" Target="../ink/ink367.xml"/><Relationship Id="rId24" Type="http://schemas.openxmlformats.org/officeDocument/2006/relationships/image" Target="../media/image146.emf"/><Relationship Id="rId32" Type="http://schemas.openxmlformats.org/officeDocument/2006/relationships/image" Target="../media/image150.emf"/><Relationship Id="rId5" Type="http://schemas.openxmlformats.org/officeDocument/2006/relationships/customXml" Target="../ink/ink364.xml"/><Relationship Id="rId15" Type="http://schemas.openxmlformats.org/officeDocument/2006/relationships/customXml" Target="../ink/ink369.xml"/><Relationship Id="rId23" Type="http://schemas.openxmlformats.org/officeDocument/2006/relationships/customXml" Target="../ink/ink373.xml"/><Relationship Id="rId28" Type="http://schemas.openxmlformats.org/officeDocument/2006/relationships/image" Target="../media/image148.emf"/><Relationship Id="rId10" Type="http://schemas.openxmlformats.org/officeDocument/2006/relationships/image" Target="../media/image139.emf"/><Relationship Id="rId19" Type="http://schemas.openxmlformats.org/officeDocument/2006/relationships/customXml" Target="../ink/ink371.xml"/><Relationship Id="rId31" Type="http://schemas.openxmlformats.org/officeDocument/2006/relationships/customXml" Target="../ink/ink377.xml"/><Relationship Id="rId4" Type="http://schemas.openxmlformats.org/officeDocument/2006/relationships/image" Target="../media/image116.emf"/><Relationship Id="rId9" Type="http://schemas.openxmlformats.org/officeDocument/2006/relationships/customXml" Target="../ink/ink366.xml"/><Relationship Id="rId14" Type="http://schemas.openxmlformats.org/officeDocument/2006/relationships/image" Target="../media/image141.emf"/><Relationship Id="rId22" Type="http://schemas.openxmlformats.org/officeDocument/2006/relationships/image" Target="../media/image145.emf"/><Relationship Id="rId27" Type="http://schemas.openxmlformats.org/officeDocument/2006/relationships/customXml" Target="../ink/ink375.xml"/><Relationship Id="rId30" Type="http://schemas.openxmlformats.org/officeDocument/2006/relationships/image" Target="../media/image14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51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9.xml"/><Relationship Id="rId21" Type="http://schemas.openxmlformats.org/officeDocument/2006/relationships/image" Target="../media/image578.emf"/><Relationship Id="rId34" Type="http://schemas.openxmlformats.org/officeDocument/2006/relationships/customXml" Target="../ink/ink393.xml"/><Relationship Id="rId42" Type="http://schemas.openxmlformats.org/officeDocument/2006/relationships/customXml" Target="../ink/ink397.xml"/><Relationship Id="rId47" Type="http://schemas.openxmlformats.org/officeDocument/2006/relationships/image" Target="../media/image591.emf"/><Relationship Id="rId50" Type="http://schemas.openxmlformats.org/officeDocument/2006/relationships/customXml" Target="../ink/ink401.xml"/><Relationship Id="rId55" Type="http://schemas.openxmlformats.org/officeDocument/2006/relationships/image" Target="../media/image595.emf"/><Relationship Id="rId63" Type="http://schemas.openxmlformats.org/officeDocument/2006/relationships/image" Target="../media/image245.emf"/><Relationship Id="rId7" Type="http://schemas.openxmlformats.org/officeDocument/2006/relationships/image" Target="../media/image417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384.xml"/><Relationship Id="rId29" Type="http://schemas.openxmlformats.org/officeDocument/2006/relationships/image" Target="../media/image582.emf"/><Relationship Id="rId11" Type="http://schemas.openxmlformats.org/officeDocument/2006/relationships/image" Target="../media/image573.emf"/><Relationship Id="rId24" Type="http://schemas.openxmlformats.org/officeDocument/2006/relationships/customXml" Target="../ink/ink388.xml"/><Relationship Id="rId32" Type="http://schemas.openxmlformats.org/officeDocument/2006/relationships/customXml" Target="../ink/ink392.xml"/><Relationship Id="rId37" Type="http://schemas.openxmlformats.org/officeDocument/2006/relationships/image" Target="../media/image586.emf"/><Relationship Id="rId40" Type="http://schemas.openxmlformats.org/officeDocument/2006/relationships/customXml" Target="../ink/ink396.xml"/><Relationship Id="rId45" Type="http://schemas.openxmlformats.org/officeDocument/2006/relationships/image" Target="../media/image590.emf"/><Relationship Id="rId53" Type="http://schemas.openxmlformats.org/officeDocument/2006/relationships/image" Target="../media/image594.emf"/><Relationship Id="rId58" Type="http://schemas.openxmlformats.org/officeDocument/2006/relationships/customXml" Target="../ink/ink405.xml"/><Relationship Id="rId5" Type="http://schemas.openxmlformats.org/officeDocument/2006/relationships/image" Target="../media/image414.emf"/><Relationship Id="rId61" Type="http://schemas.openxmlformats.org/officeDocument/2006/relationships/image" Target="../media/image598.emf"/><Relationship Id="rId19" Type="http://schemas.openxmlformats.org/officeDocument/2006/relationships/image" Target="../media/image577.emf"/><Relationship Id="rId14" Type="http://schemas.openxmlformats.org/officeDocument/2006/relationships/customXml" Target="../ink/ink383.xml"/><Relationship Id="rId22" Type="http://schemas.openxmlformats.org/officeDocument/2006/relationships/customXml" Target="../ink/ink387.xml"/><Relationship Id="rId27" Type="http://schemas.openxmlformats.org/officeDocument/2006/relationships/image" Target="../media/image581.emf"/><Relationship Id="rId30" Type="http://schemas.openxmlformats.org/officeDocument/2006/relationships/customXml" Target="../ink/ink391.xml"/><Relationship Id="rId35" Type="http://schemas.openxmlformats.org/officeDocument/2006/relationships/image" Target="../media/image585.emf"/><Relationship Id="rId43" Type="http://schemas.openxmlformats.org/officeDocument/2006/relationships/image" Target="../media/image589.emf"/><Relationship Id="rId48" Type="http://schemas.openxmlformats.org/officeDocument/2006/relationships/customXml" Target="../ink/ink400.xml"/><Relationship Id="rId56" Type="http://schemas.openxmlformats.org/officeDocument/2006/relationships/customXml" Target="../ink/ink404.xml"/><Relationship Id="rId64" Type="http://schemas.openxmlformats.org/officeDocument/2006/relationships/customXml" Target="../ink/ink408.xml"/><Relationship Id="rId8" Type="http://schemas.openxmlformats.org/officeDocument/2006/relationships/customXml" Target="../ink/ink380.xml"/><Relationship Id="rId51" Type="http://schemas.openxmlformats.org/officeDocument/2006/relationships/image" Target="../media/image593.emf"/><Relationship Id="rId3" Type="http://schemas.openxmlformats.org/officeDocument/2006/relationships/image" Target="../media/image4.png"/><Relationship Id="rId12" Type="http://schemas.openxmlformats.org/officeDocument/2006/relationships/customXml" Target="../ink/ink382.xml"/><Relationship Id="rId17" Type="http://schemas.openxmlformats.org/officeDocument/2006/relationships/image" Target="../media/image576.emf"/><Relationship Id="rId25" Type="http://schemas.openxmlformats.org/officeDocument/2006/relationships/image" Target="../media/image580.emf"/><Relationship Id="rId33" Type="http://schemas.openxmlformats.org/officeDocument/2006/relationships/image" Target="../media/image584.emf"/><Relationship Id="rId38" Type="http://schemas.openxmlformats.org/officeDocument/2006/relationships/customXml" Target="../ink/ink395.xml"/><Relationship Id="rId46" Type="http://schemas.openxmlformats.org/officeDocument/2006/relationships/customXml" Target="../ink/ink399.xml"/><Relationship Id="rId59" Type="http://schemas.openxmlformats.org/officeDocument/2006/relationships/image" Target="../media/image597.emf"/><Relationship Id="rId20" Type="http://schemas.openxmlformats.org/officeDocument/2006/relationships/customXml" Target="../ink/ink386.xml"/><Relationship Id="rId41" Type="http://schemas.openxmlformats.org/officeDocument/2006/relationships/image" Target="../media/image588.emf"/><Relationship Id="rId54" Type="http://schemas.openxmlformats.org/officeDocument/2006/relationships/customXml" Target="../ink/ink403.xml"/><Relationship Id="rId62" Type="http://schemas.openxmlformats.org/officeDocument/2006/relationships/customXml" Target="../ink/ink407.xml"/><Relationship Id="rId1" Type="http://schemas.openxmlformats.org/officeDocument/2006/relationships/slideLayout" Target="../slideLayouts/slideLayout61.xml"/><Relationship Id="rId6" Type="http://schemas.openxmlformats.org/officeDocument/2006/relationships/customXml" Target="../ink/ink379.xml"/><Relationship Id="rId15" Type="http://schemas.openxmlformats.org/officeDocument/2006/relationships/image" Target="../media/image575.emf"/><Relationship Id="rId23" Type="http://schemas.openxmlformats.org/officeDocument/2006/relationships/image" Target="../media/image579.emf"/><Relationship Id="rId28" Type="http://schemas.openxmlformats.org/officeDocument/2006/relationships/customXml" Target="../ink/ink390.xml"/><Relationship Id="rId36" Type="http://schemas.openxmlformats.org/officeDocument/2006/relationships/customXml" Target="../ink/ink394.xml"/><Relationship Id="rId49" Type="http://schemas.openxmlformats.org/officeDocument/2006/relationships/image" Target="../media/image592.emf"/><Relationship Id="rId57" Type="http://schemas.openxmlformats.org/officeDocument/2006/relationships/image" Target="../media/image596.emf"/><Relationship Id="rId10" Type="http://schemas.openxmlformats.org/officeDocument/2006/relationships/customXml" Target="../ink/ink381.xml"/><Relationship Id="rId31" Type="http://schemas.openxmlformats.org/officeDocument/2006/relationships/image" Target="../media/image583.emf"/><Relationship Id="rId44" Type="http://schemas.openxmlformats.org/officeDocument/2006/relationships/customXml" Target="../ink/ink398.xml"/><Relationship Id="rId52" Type="http://schemas.openxmlformats.org/officeDocument/2006/relationships/customXml" Target="../ink/ink402.xml"/><Relationship Id="rId60" Type="http://schemas.openxmlformats.org/officeDocument/2006/relationships/customXml" Target="../ink/ink406.xml"/><Relationship Id="rId65" Type="http://schemas.openxmlformats.org/officeDocument/2006/relationships/image" Target="../media/image599.emf"/><Relationship Id="rId4" Type="http://schemas.openxmlformats.org/officeDocument/2006/relationships/customXml" Target="../ink/ink378.xml"/><Relationship Id="rId9" Type="http://schemas.openxmlformats.org/officeDocument/2006/relationships/image" Target="../media/image572.emf"/><Relationship Id="rId13" Type="http://schemas.openxmlformats.org/officeDocument/2006/relationships/image" Target="../media/image574.emf"/><Relationship Id="rId18" Type="http://schemas.openxmlformats.org/officeDocument/2006/relationships/customXml" Target="../ink/ink385.xml"/><Relationship Id="rId39" Type="http://schemas.openxmlformats.org/officeDocument/2006/relationships/image" Target="../media/image58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1.xml"/><Relationship Id="rId3" Type="http://schemas.openxmlformats.org/officeDocument/2006/relationships/image" Target="../media/image10.png"/><Relationship Id="rId7" Type="http://schemas.openxmlformats.org/officeDocument/2006/relationships/image" Target="../media/image15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Relationship Id="rId6" Type="http://schemas.openxmlformats.org/officeDocument/2006/relationships/customXml" Target="../ink/ink410.xml"/><Relationship Id="rId11" Type="http://schemas.openxmlformats.org/officeDocument/2006/relationships/image" Target="../media/image156.emf"/><Relationship Id="rId5" Type="http://schemas.openxmlformats.org/officeDocument/2006/relationships/image" Target="../media/image153.emf"/><Relationship Id="rId10" Type="http://schemas.openxmlformats.org/officeDocument/2006/relationships/customXml" Target="../ink/ink412.xml"/><Relationship Id="rId4" Type="http://schemas.openxmlformats.org/officeDocument/2006/relationships/customXml" Target="../ink/ink409.xml"/><Relationship Id="rId9" Type="http://schemas.openxmlformats.org/officeDocument/2006/relationships/image" Target="../media/image155.e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8.emf"/><Relationship Id="rId18" Type="http://schemas.openxmlformats.org/officeDocument/2006/relationships/customXml" Target="../ink/ink420.xml"/><Relationship Id="rId26" Type="http://schemas.openxmlformats.org/officeDocument/2006/relationships/customXml" Target="../ink/ink424.xml"/><Relationship Id="rId3" Type="http://schemas.openxmlformats.org/officeDocument/2006/relationships/image" Target="../media/image6.png"/><Relationship Id="rId21" Type="http://schemas.openxmlformats.org/officeDocument/2006/relationships/image" Target="../media/image202.emf"/><Relationship Id="rId7" Type="http://schemas.openxmlformats.org/officeDocument/2006/relationships/image" Target="../media/image1950.emf"/><Relationship Id="rId12" Type="http://schemas.openxmlformats.org/officeDocument/2006/relationships/customXml" Target="../ink/ink417.xml"/><Relationship Id="rId17" Type="http://schemas.openxmlformats.org/officeDocument/2006/relationships/image" Target="../media/image200.emf"/><Relationship Id="rId25" Type="http://schemas.openxmlformats.org/officeDocument/2006/relationships/image" Target="../media/image2040.emf"/><Relationship Id="rId33" Type="http://schemas.openxmlformats.org/officeDocument/2006/relationships/image" Target="../media/image2080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419.xml"/><Relationship Id="rId20" Type="http://schemas.openxmlformats.org/officeDocument/2006/relationships/customXml" Target="../ink/ink421.xml"/><Relationship Id="rId29" Type="http://schemas.openxmlformats.org/officeDocument/2006/relationships/image" Target="../media/image206.emf"/><Relationship Id="rId1" Type="http://schemas.openxmlformats.org/officeDocument/2006/relationships/slideLayout" Target="../slideLayouts/slideLayout51.xml"/><Relationship Id="rId6" Type="http://schemas.openxmlformats.org/officeDocument/2006/relationships/customXml" Target="../ink/ink414.xml"/><Relationship Id="rId11" Type="http://schemas.openxmlformats.org/officeDocument/2006/relationships/image" Target="../media/image1970.emf"/><Relationship Id="rId24" Type="http://schemas.openxmlformats.org/officeDocument/2006/relationships/customXml" Target="../ink/ink423.xml"/><Relationship Id="rId32" Type="http://schemas.openxmlformats.org/officeDocument/2006/relationships/customXml" Target="../ink/ink427.xml"/><Relationship Id="rId5" Type="http://schemas.openxmlformats.org/officeDocument/2006/relationships/image" Target="../media/image1940.emf"/><Relationship Id="rId15" Type="http://schemas.openxmlformats.org/officeDocument/2006/relationships/image" Target="../media/image199.emf"/><Relationship Id="rId23" Type="http://schemas.openxmlformats.org/officeDocument/2006/relationships/image" Target="../media/image2030.emf"/><Relationship Id="rId28" Type="http://schemas.openxmlformats.org/officeDocument/2006/relationships/customXml" Target="../ink/ink425.xml"/><Relationship Id="rId10" Type="http://schemas.openxmlformats.org/officeDocument/2006/relationships/customXml" Target="../ink/ink416.xml"/><Relationship Id="rId19" Type="http://schemas.openxmlformats.org/officeDocument/2006/relationships/image" Target="../media/image2010.emf"/><Relationship Id="rId31" Type="http://schemas.openxmlformats.org/officeDocument/2006/relationships/image" Target="../media/image2070.emf"/><Relationship Id="rId4" Type="http://schemas.openxmlformats.org/officeDocument/2006/relationships/customXml" Target="../ink/ink413.xml"/><Relationship Id="rId9" Type="http://schemas.openxmlformats.org/officeDocument/2006/relationships/image" Target="../media/image1960.emf"/><Relationship Id="rId14" Type="http://schemas.openxmlformats.org/officeDocument/2006/relationships/customXml" Target="../ink/ink418.xml"/><Relationship Id="rId22" Type="http://schemas.openxmlformats.org/officeDocument/2006/relationships/customXml" Target="../ink/ink422.xml"/><Relationship Id="rId27" Type="http://schemas.openxmlformats.org/officeDocument/2006/relationships/image" Target="../media/image2050.emf"/><Relationship Id="rId30" Type="http://schemas.openxmlformats.org/officeDocument/2006/relationships/customXml" Target="../ink/ink426.xml"/><Relationship Id="rId8" Type="http://schemas.openxmlformats.org/officeDocument/2006/relationships/customXml" Target="../ink/ink415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00.emf"/><Relationship Id="rId117" Type="http://schemas.openxmlformats.org/officeDocument/2006/relationships/customXml" Target="../ink/ink478.xml"/><Relationship Id="rId42" Type="http://schemas.openxmlformats.org/officeDocument/2006/relationships/image" Target="../media/image2280.emf"/><Relationship Id="rId47" Type="http://schemas.openxmlformats.org/officeDocument/2006/relationships/customXml" Target="../ink/ink443.xml"/><Relationship Id="rId63" Type="http://schemas.openxmlformats.org/officeDocument/2006/relationships/customXml" Target="../ink/ink451.xml"/><Relationship Id="rId68" Type="http://schemas.openxmlformats.org/officeDocument/2006/relationships/image" Target="../media/image2410.emf"/><Relationship Id="rId84" Type="http://schemas.openxmlformats.org/officeDocument/2006/relationships/image" Target="../media/image2490.emf"/><Relationship Id="rId89" Type="http://schemas.openxmlformats.org/officeDocument/2006/relationships/customXml" Target="../ink/ink464.xml"/><Relationship Id="rId112" Type="http://schemas.openxmlformats.org/officeDocument/2006/relationships/image" Target="../media/image2630.emf"/><Relationship Id="rId107" Type="http://schemas.openxmlformats.org/officeDocument/2006/relationships/customXml" Target="../ink/ink473.xml"/><Relationship Id="rId11" Type="http://schemas.openxmlformats.org/officeDocument/2006/relationships/customXml" Target="../ink/ink432.xml"/><Relationship Id="rId32" Type="http://schemas.openxmlformats.org/officeDocument/2006/relationships/image" Target="../media/image2230.emf"/><Relationship Id="rId37" Type="http://schemas.openxmlformats.org/officeDocument/2006/relationships/customXml" Target="../ink/ink438.xml"/><Relationship Id="rId53" Type="http://schemas.openxmlformats.org/officeDocument/2006/relationships/customXml" Target="../ink/ink446.xml"/><Relationship Id="rId58" Type="http://schemas.openxmlformats.org/officeDocument/2006/relationships/image" Target="../media/image2360.emf"/><Relationship Id="rId74" Type="http://schemas.openxmlformats.org/officeDocument/2006/relationships/image" Target="../media/image2440.emf"/><Relationship Id="rId79" Type="http://schemas.openxmlformats.org/officeDocument/2006/relationships/customXml" Target="../ink/ink459.xml"/><Relationship Id="rId102" Type="http://schemas.openxmlformats.org/officeDocument/2006/relationships/image" Target="../media/image2580.emf"/><Relationship Id="rId5" Type="http://schemas.openxmlformats.org/officeDocument/2006/relationships/customXml" Target="../ink/ink429.xml"/><Relationship Id="rId90" Type="http://schemas.openxmlformats.org/officeDocument/2006/relationships/image" Target="../media/image2520.emf"/><Relationship Id="rId95" Type="http://schemas.openxmlformats.org/officeDocument/2006/relationships/customXml" Target="../ink/ink467.xml"/><Relationship Id="rId27" Type="http://schemas.openxmlformats.org/officeDocument/2006/relationships/customXml" Target="../ink/ink433.xml"/><Relationship Id="rId43" Type="http://schemas.openxmlformats.org/officeDocument/2006/relationships/customXml" Target="../ink/ink441.xml"/><Relationship Id="rId48" Type="http://schemas.openxmlformats.org/officeDocument/2006/relationships/image" Target="../media/image2310.emf"/><Relationship Id="rId64" Type="http://schemas.openxmlformats.org/officeDocument/2006/relationships/image" Target="../media/image2390.emf"/><Relationship Id="rId69" Type="http://schemas.openxmlformats.org/officeDocument/2006/relationships/customXml" Target="../ink/ink454.xml"/><Relationship Id="rId113" Type="http://schemas.openxmlformats.org/officeDocument/2006/relationships/customXml" Target="../ink/ink476.xml"/><Relationship Id="rId118" Type="http://schemas.openxmlformats.org/officeDocument/2006/relationships/image" Target="../media/image409.emf"/><Relationship Id="rId80" Type="http://schemas.openxmlformats.org/officeDocument/2006/relationships/image" Target="../media/image2470.emf"/><Relationship Id="rId85" Type="http://schemas.openxmlformats.org/officeDocument/2006/relationships/customXml" Target="../ink/ink462.xml"/><Relationship Id="rId33" Type="http://schemas.openxmlformats.org/officeDocument/2006/relationships/customXml" Target="../ink/ink436.xml"/><Relationship Id="rId38" Type="http://schemas.openxmlformats.org/officeDocument/2006/relationships/image" Target="../media/image2260.emf"/><Relationship Id="rId46" Type="http://schemas.openxmlformats.org/officeDocument/2006/relationships/image" Target="../media/image2300.emf"/><Relationship Id="rId59" Type="http://schemas.openxmlformats.org/officeDocument/2006/relationships/customXml" Target="../ink/ink449.xml"/><Relationship Id="rId67" Type="http://schemas.openxmlformats.org/officeDocument/2006/relationships/customXml" Target="../ink/ink453.xml"/><Relationship Id="rId103" Type="http://schemas.openxmlformats.org/officeDocument/2006/relationships/customXml" Target="../ink/ink471.xml"/><Relationship Id="rId108" Type="http://schemas.openxmlformats.org/officeDocument/2006/relationships/image" Target="../media/image2610.emf"/><Relationship Id="rId116" Type="http://schemas.openxmlformats.org/officeDocument/2006/relationships/image" Target="../media/image408.emf"/><Relationship Id="rId41" Type="http://schemas.openxmlformats.org/officeDocument/2006/relationships/customXml" Target="../ink/ink440.xml"/><Relationship Id="rId54" Type="http://schemas.openxmlformats.org/officeDocument/2006/relationships/image" Target="../media/image2340.emf"/><Relationship Id="rId62" Type="http://schemas.openxmlformats.org/officeDocument/2006/relationships/image" Target="../media/image2380.emf"/><Relationship Id="rId70" Type="http://schemas.openxmlformats.org/officeDocument/2006/relationships/image" Target="../media/image2420.emf"/><Relationship Id="rId75" Type="http://schemas.openxmlformats.org/officeDocument/2006/relationships/customXml" Target="../ink/ink457.xml"/><Relationship Id="rId83" Type="http://schemas.openxmlformats.org/officeDocument/2006/relationships/customXml" Target="../ink/ink461.xml"/><Relationship Id="rId88" Type="http://schemas.openxmlformats.org/officeDocument/2006/relationships/image" Target="../media/image2510.emf"/><Relationship Id="rId91" Type="http://schemas.openxmlformats.org/officeDocument/2006/relationships/customXml" Target="../ink/ink465.xml"/><Relationship Id="rId96" Type="http://schemas.openxmlformats.org/officeDocument/2006/relationships/image" Target="../media/image2550.emf"/><Relationship Id="rId111" Type="http://schemas.openxmlformats.org/officeDocument/2006/relationships/customXml" Target="../ink/ink47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00.emf"/><Relationship Id="rId28" Type="http://schemas.openxmlformats.org/officeDocument/2006/relationships/image" Target="../media/image2210.emf"/><Relationship Id="rId36" Type="http://schemas.openxmlformats.org/officeDocument/2006/relationships/image" Target="../media/image2250.emf"/><Relationship Id="rId49" Type="http://schemas.openxmlformats.org/officeDocument/2006/relationships/customXml" Target="../ink/ink444.xml"/><Relationship Id="rId57" Type="http://schemas.openxmlformats.org/officeDocument/2006/relationships/customXml" Target="../ink/ink448.xml"/><Relationship Id="rId106" Type="http://schemas.openxmlformats.org/officeDocument/2006/relationships/image" Target="../media/image2600.emf"/><Relationship Id="rId114" Type="http://schemas.openxmlformats.org/officeDocument/2006/relationships/image" Target="../media/image407.emf"/><Relationship Id="rId10" Type="http://schemas.openxmlformats.org/officeDocument/2006/relationships/image" Target="../media/image2120.emf"/><Relationship Id="rId31" Type="http://schemas.openxmlformats.org/officeDocument/2006/relationships/customXml" Target="../ink/ink435.xml"/><Relationship Id="rId44" Type="http://schemas.openxmlformats.org/officeDocument/2006/relationships/image" Target="../media/image2290.emf"/><Relationship Id="rId52" Type="http://schemas.openxmlformats.org/officeDocument/2006/relationships/image" Target="../media/image2330.emf"/><Relationship Id="rId60" Type="http://schemas.openxmlformats.org/officeDocument/2006/relationships/image" Target="../media/image2370.emf"/><Relationship Id="rId65" Type="http://schemas.openxmlformats.org/officeDocument/2006/relationships/customXml" Target="../ink/ink452.xml"/><Relationship Id="rId73" Type="http://schemas.openxmlformats.org/officeDocument/2006/relationships/customXml" Target="../ink/ink456.xml"/><Relationship Id="rId78" Type="http://schemas.openxmlformats.org/officeDocument/2006/relationships/image" Target="../media/image2460.emf"/><Relationship Id="rId81" Type="http://schemas.openxmlformats.org/officeDocument/2006/relationships/customXml" Target="../ink/ink460.xml"/><Relationship Id="rId86" Type="http://schemas.openxmlformats.org/officeDocument/2006/relationships/image" Target="../media/image2500.emf"/><Relationship Id="rId94" Type="http://schemas.openxmlformats.org/officeDocument/2006/relationships/image" Target="../media/image2540.emf"/><Relationship Id="rId99" Type="http://schemas.openxmlformats.org/officeDocument/2006/relationships/customXml" Target="../ink/ink469.xml"/><Relationship Id="rId101" Type="http://schemas.openxmlformats.org/officeDocument/2006/relationships/customXml" Target="../ink/ink470.xml"/><Relationship Id="rId4" Type="http://schemas.openxmlformats.org/officeDocument/2006/relationships/image" Target="../media/image2090.emf"/><Relationship Id="rId9" Type="http://schemas.openxmlformats.org/officeDocument/2006/relationships/customXml" Target="../ink/ink431.xml"/><Relationship Id="rId39" Type="http://schemas.openxmlformats.org/officeDocument/2006/relationships/customXml" Target="../ink/ink439.xml"/><Relationship Id="rId109" Type="http://schemas.openxmlformats.org/officeDocument/2006/relationships/customXml" Target="../ink/ink474.xml"/><Relationship Id="rId34" Type="http://schemas.openxmlformats.org/officeDocument/2006/relationships/image" Target="../media/image2240.emf"/><Relationship Id="rId50" Type="http://schemas.openxmlformats.org/officeDocument/2006/relationships/image" Target="../media/image2320.emf"/><Relationship Id="rId55" Type="http://schemas.openxmlformats.org/officeDocument/2006/relationships/customXml" Target="../ink/ink447.xml"/><Relationship Id="rId76" Type="http://schemas.openxmlformats.org/officeDocument/2006/relationships/image" Target="../media/image2450.emf"/><Relationship Id="rId97" Type="http://schemas.openxmlformats.org/officeDocument/2006/relationships/customXml" Target="../ink/ink468.xml"/><Relationship Id="rId104" Type="http://schemas.openxmlformats.org/officeDocument/2006/relationships/image" Target="../media/image2590.emf"/><Relationship Id="rId7" Type="http://schemas.openxmlformats.org/officeDocument/2006/relationships/customXml" Target="../ink/ink430.xml"/><Relationship Id="rId71" Type="http://schemas.openxmlformats.org/officeDocument/2006/relationships/customXml" Target="../ink/ink455.xml"/><Relationship Id="rId92" Type="http://schemas.openxmlformats.org/officeDocument/2006/relationships/image" Target="../media/image2530.emf"/><Relationship Id="rId2" Type="http://schemas.openxmlformats.org/officeDocument/2006/relationships/image" Target="../media/image6.png"/><Relationship Id="rId29" Type="http://schemas.openxmlformats.org/officeDocument/2006/relationships/customXml" Target="../ink/ink434.xml"/><Relationship Id="rId40" Type="http://schemas.openxmlformats.org/officeDocument/2006/relationships/image" Target="../media/image2270.emf"/><Relationship Id="rId45" Type="http://schemas.openxmlformats.org/officeDocument/2006/relationships/customXml" Target="../ink/ink442.xml"/><Relationship Id="rId66" Type="http://schemas.openxmlformats.org/officeDocument/2006/relationships/image" Target="../media/image2400.emf"/><Relationship Id="rId87" Type="http://schemas.openxmlformats.org/officeDocument/2006/relationships/customXml" Target="../ink/ink463.xml"/><Relationship Id="rId110" Type="http://schemas.openxmlformats.org/officeDocument/2006/relationships/image" Target="../media/image2620.emf"/><Relationship Id="rId115" Type="http://schemas.openxmlformats.org/officeDocument/2006/relationships/customXml" Target="../ink/ink477.xml"/><Relationship Id="rId61" Type="http://schemas.openxmlformats.org/officeDocument/2006/relationships/customXml" Target="../ink/ink450.xml"/><Relationship Id="rId82" Type="http://schemas.openxmlformats.org/officeDocument/2006/relationships/image" Target="../media/image2480.emf"/><Relationship Id="rId30" Type="http://schemas.openxmlformats.org/officeDocument/2006/relationships/image" Target="../media/image2220.emf"/><Relationship Id="rId35" Type="http://schemas.openxmlformats.org/officeDocument/2006/relationships/customXml" Target="../ink/ink437.xml"/><Relationship Id="rId56" Type="http://schemas.openxmlformats.org/officeDocument/2006/relationships/image" Target="../media/image2350.emf"/><Relationship Id="rId77" Type="http://schemas.openxmlformats.org/officeDocument/2006/relationships/customXml" Target="../ink/ink458.xml"/><Relationship Id="rId100" Type="http://schemas.openxmlformats.org/officeDocument/2006/relationships/image" Target="../media/image2570.emf"/><Relationship Id="rId105" Type="http://schemas.openxmlformats.org/officeDocument/2006/relationships/customXml" Target="../ink/ink472.xml"/><Relationship Id="rId8" Type="http://schemas.openxmlformats.org/officeDocument/2006/relationships/image" Target="../media/image2110.emf"/><Relationship Id="rId51" Type="http://schemas.openxmlformats.org/officeDocument/2006/relationships/customXml" Target="../ink/ink445.xml"/><Relationship Id="rId72" Type="http://schemas.openxmlformats.org/officeDocument/2006/relationships/image" Target="../media/image2430.emf"/><Relationship Id="rId93" Type="http://schemas.openxmlformats.org/officeDocument/2006/relationships/customXml" Target="../ink/ink466.xml"/><Relationship Id="rId98" Type="http://schemas.openxmlformats.org/officeDocument/2006/relationships/image" Target="../media/image2560.emf"/><Relationship Id="rId3" Type="http://schemas.openxmlformats.org/officeDocument/2006/relationships/customXml" Target="../ink/ink4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0.emf"/><Relationship Id="rId13" Type="http://schemas.openxmlformats.org/officeDocument/2006/relationships/customXml" Target="../ink/ink484.xml"/><Relationship Id="rId18" Type="http://schemas.openxmlformats.org/officeDocument/2006/relationships/image" Target="../media/image2780.emf"/><Relationship Id="rId26" Type="http://schemas.openxmlformats.org/officeDocument/2006/relationships/image" Target="../media/image2820.emf"/><Relationship Id="rId3" Type="http://schemas.openxmlformats.org/officeDocument/2006/relationships/customXml" Target="../ink/ink479.xml"/><Relationship Id="rId21" Type="http://schemas.openxmlformats.org/officeDocument/2006/relationships/customXml" Target="../ink/ink488.xml"/><Relationship Id="rId7" Type="http://schemas.openxmlformats.org/officeDocument/2006/relationships/customXml" Target="../ink/ink481.xml"/><Relationship Id="rId12" Type="http://schemas.openxmlformats.org/officeDocument/2006/relationships/image" Target="../media/image2750.emf"/><Relationship Id="rId17" Type="http://schemas.openxmlformats.org/officeDocument/2006/relationships/customXml" Target="../ink/ink486.xml"/><Relationship Id="rId25" Type="http://schemas.openxmlformats.org/officeDocument/2006/relationships/customXml" Target="../ink/ink490.xml"/><Relationship Id="rId2" Type="http://schemas.openxmlformats.org/officeDocument/2006/relationships/image" Target="../media/image6.png"/><Relationship Id="rId16" Type="http://schemas.openxmlformats.org/officeDocument/2006/relationships/image" Target="../media/image2770.emf"/><Relationship Id="rId20" Type="http://schemas.openxmlformats.org/officeDocument/2006/relationships/image" Target="../media/image2790.emf"/><Relationship Id="rId29" Type="http://schemas.openxmlformats.org/officeDocument/2006/relationships/customXml" Target="../ink/ink49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720.emf"/><Relationship Id="rId11" Type="http://schemas.openxmlformats.org/officeDocument/2006/relationships/customXml" Target="../ink/ink483.xml"/><Relationship Id="rId24" Type="http://schemas.openxmlformats.org/officeDocument/2006/relationships/image" Target="../media/image2810.emf"/><Relationship Id="rId5" Type="http://schemas.openxmlformats.org/officeDocument/2006/relationships/customXml" Target="../ink/ink480.xml"/><Relationship Id="rId15" Type="http://schemas.openxmlformats.org/officeDocument/2006/relationships/customXml" Target="../ink/ink485.xml"/><Relationship Id="rId23" Type="http://schemas.openxmlformats.org/officeDocument/2006/relationships/customXml" Target="../ink/ink489.xml"/><Relationship Id="rId28" Type="http://schemas.openxmlformats.org/officeDocument/2006/relationships/image" Target="../media/image2830.emf"/><Relationship Id="rId10" Type="http://schemas.openxmlformats.org/officeDocument/2006/relationships/image" Target="../media/image2740.emf"/><Relationship Id="rId19" Type="http://schemas.openxmlformats.org/officeDocument/2006/relationships/customXml" Target="../ink/ink487.xml"/><Relationship Id="rId4" Type="http://schemas.openxmlformats.org/officeDocument/2006/relationships/image" Target="../media/image2710.emf"/><Relationship Id="rId9" Type="http://schemas.openxmlformats.org/officeDocument/2006/relationships/customXml" Target="../ink/ink482.xml"/><Relationship Id="rId14" Type="http://schemas.openxmlformats.org/officeDocument/2006/relationships/image" Target="../media/image2760.emf"/><Relationship Id="rId22" Type="http://schemas.openxmlformats.org/officeDocument/2006/relationships/image" Target="../media/image2800.emf"/><Relationship Id="rId27" Type="http://schemas.openxmlformats.org/officeDocument/2006/relationships/customXml" Target="../ink/ink491.xml"/><Relationship Id="rId30" Type="http://schemas.openxmlformats.org/officeDocument/2006/relationships/image" Target="../media/image2840.e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4.emf"/><Relationship Id="rId18" Type="http://schemas.openxmlformats.org/officeDocument/2006/relationships/customXml" Target="../ink/ink500.xml"/><Relationship Id="rId26" Type="http://schemas.openxmlformats.org/officeDocument/2006/relationships/customXml" Target="../ink/ink504.xml"/><Relationship Id="rId39" Type="http://schemas.openxmlformats.org/officeDocument/2006/relationships/image" Target="../media/image617.emf"/><Relationship Id="rId21" Type="http://schemas.openxmlformats.org/officeDocument/2006/relationships/image" Target="../media/image608.emf"/><Relationship Id="rId34" Type="http://schemas.openxmlformats.org/officeDocument/2006/relationships/customXml" Target="../ink/ink508.xml"/><Relationship Id="rId7" Type="http://schemas.openxmlformats.org/officeDocument/2006/relationships/image" Target="../media/image601.emf"/><Relationship Id="rId12" Type="http://schemas.openxmlformats.org/officeDocument/2006/relationships/customXml" Target="../ink/ink497.xml"/><Relationship Id="rId17" Type="http://schemas.openxmlformats.org/officeDocument/2006/relationships/image" Target="../media/image606.emf"/><Relationship Id="rId25" Type="http://schemas.openxmlformats.org/officeDocument/2006/relationships/image" Target="../media/image610.emf"/><Relationship Id="rId33" Type="http://schemas.openxmlformats.org/officeDocument/2006/relationships/image" Target="../media/image614.emf"/><Relationship Id="rId38" Type="http://schemas.openxmlformats.org/officeDocument/2006/relationships/customXml" Target="../ink/ink510.xml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499.xml"/><Relationship Id="rId20" Type="http://schemas.openxmlformats.org/officeDocument/2006/relationships/customXml" Target="../ink/ink501.xml"/><Relationship Id="rId29" Type="http://schemas.openxmlformats.org/officeDocument/2006/relationships/image" Target="../media/image612.emf"/><Relationship Id="rId1" Type="http://schemas.openxmlformats.org/officeDocument/2006/relationships/slideLayout" Target="../slideLayouts/slideLayout61.xml"/><Relationship Id="rId6" Type="http://schemas.openxmlformats.org/officeDocument/2006/relationships/customXml" Target="../ink/ink494.xml"/><Relationship Id="rId11" Type="http://schemas.openxmlformats.org/officeDocument/2006/relationships/image" Target="../media/image603.emf"/><Relationship Id="rId24" Type="http://schemas.openxmlformats.org/officeDocument/2006/relationships/customXml" Target="../ink/ink503.xml"/><Relationship Id="rId32" Type="http://schemas.openxmlformats.org/officeDocument/2006/relationships/customXml" Target="../ink/ink507.xml"/><Relationship Id="rId37" Type="http://schemas.openxmlformats.org/officeDocument/2006/relationships/image" Target="../media/image616.emf"/><Relationship Id="rId5" Type="http://schemas.openxmlformats.org/officeDocument/2006/relationships/image" Target="../media/image600.emf"/><Relationship Id="rId15" Type="http://schemas.openxmlformats.org/officeDocument/2006/relationships/image" Target="../media/image605.emf"/><Relationship Id="rId23" Type="http://schemas.openxmlformats.org/officeDocument/2006/relationships/image" Target="../media/image609.emf"/><Relationship Id="rId28" Type="http://schemas.openxmlformats.org/officeDocument/2006/relationships/customXml" Target="../ink/ink505.xml"/><Relationship Id="rId36" Type="http://schemas.openxmlformats.org/officeDocument/2006/relationships/customXml" Target="../ink/ink509.xml"/><Relationship Id="rId10" Type="http://schemas.openxmlformats.org/officeDocument/2006/relationships/customXml" Target="../ink/ink496.xml"/><Relationship Id="rId19" Type="http://schemas.openxmlformats.org/officeDocument/2006/relationships/image" Target="../media/image607.emf"/><Relationship Id="rId31" Type="http://schemas.openxmlformats.org/officeDocument/2006/relationships/image" Target="../media/image613.emf"/><Relationship Id="rId4" Type="http://schemas.openxmlformats.org/officeDocument/2006/relationships/customXml" Target="../ink/ink493.xml"/><Relationship Id="rId9" Type="http://schemas.openxmlformats.org/officeDocument/2006/relationships/image" Target="../media/image602.emf"/><Relationship Id="rId14" Type="http://schemas.openxmlformats.org/officeDocument/2006/relationships/customXml" Target="../ink/ink498.xml"/><Relationship Id="rId22" Type="http://schemas.openxmlformats.org/officeDocument/2006/relationships/customXml" Target="../ink/ink502.xml"/><Relationship Id="rId27" Type="http://schemas.openxmlformats.org/officeDocument/2006/relationships/image" Target="../media/image611.emf"/><Relationship Id="rId30" Type="http://schemas.openxmlformats.org/officeDocument/2006/relationships/customXml" Target="../ink/ink506.xml"/><Relationship Id="rId35" Type="http://schemas.openxmlformats.org/officeDocument/2006/relationships/image" Target="../media/image615.emf"/><Relationship Id="rId8" Type="http://schemas.openxmlformats.org/officeDocument/2006/relationships/customXml" Target="../ink/ink495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3.png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24" Type="http://schemas.openxmlformats.org/officeDocument/2006/relationships/image" Target="../media/image14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7.emf"/><Relationship Id="rId19" Type="http://schemas.openxmlformats.org/officeDocument/2006/relationships/customXml" Target="../ink/ink9.xml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6.emf"/><Relationship Id="rId21" Type="http://schemas.openxmlformats.org/officeDocument/2006/relationships/image" Target="../media/image578.emf"/><Relationship Id="rId42" Type="http://schemas.openxmlformats.org/officeDocument/2006/relationships/customXml" Target="../ink/ink530.xml"/><Relationship Id="rId47" Type="http://schemas.openxmlformats.org/officeDocument/2006/relationships/image" Target="../media/image630.emf"/><Relationship Id="rId63" Type="http://schemas.openxmlformats.org/officeDocument/2006/relationships/image" Target="../media/image638.emf"/><Relationship Id="rId68" Type="http://schemas.openxmlformats.org/officeDocument/2006/relationships/customXml" Target="../ink/ink543.xml"/><Relationship Id="rId84" Type="http://schemas.openxmlformats.org/officeDocument/2006/relationships/customXml" Target="../ink/ink551.xml"/><Relationship Id="rId89" Type="http://schemas.openxmlformats.org/officeDocument/2006/relationships/image" Target="../media/image651.emf"/><Relationship Id="rId112" Type="http://schemas.openxmlformats.org/officeDocument/2006/relationships/customXml" Target="../ink/ink564.xml"/><Relationship Id="rId16" Type="http://schemas.openxmlformats.org/officeDocument/2006/relationships/customXml" Target="../ink/ink517.xml"/><Relationship Id="rId107" Type="http://schemas.openxmlformats.org/officeDocument/2006/relationships/image" Target="../media/image661.emf"/><Relationship Id="rId11" Type="http://schemas.openxmlformats.org/officeDocument/2006/relationships/image" Target="../media/image573.emf"/><Relationship Id="rId32" Type="http://schemas.openxmlformats.org/officeDocument/2006/relationships/customXml" Target="../ink/ink525.xml"/><Relationship Id="rId37" Type="http://schemas.openxmlformats.org/officeDocument/2006/relationships/image" Target="../media/image625.emf"/><Relationship Id="rId53" Type="http://schemas.openxmlformats.org/officeDocument/2006/relationships/image" Target="../media/image633.emf"/><Relationship Id="rId58" Type="http://schemas.openxmlformats.org/officeDocument/2006/relationships/customXml" Target="../ink/ink538.xml"/><Relationship Id="rId74" Type="http://schemas.openxmlformats.org/officeDocument/2006/relationships/customXml" Target="../ink/ink546.xml"/><Relationship Id="rId79" Type="http://schemas.openxmlformats.org/officeDocument/2006/relationships/image" Target="../media/image646.emf"/><Relationship Id="rId102" Type="http://schemas.openxmlformats.org/officeDocument/2006/relationships/customXml" Target="../ink/ink559.xml"/><Relationship Id="rId123" Type="http://schemas.openxmlformats.org/officeDocument/2006/relationships/image" Target="../media/image669.emf"/><Relationship Id="rId128" Type="http://schemas.openxmlformats.org/officeDocument/2006/relationships/customXml" Target="../ink/ink572.xml"/><Relationship Id="rId5" Type="http://schemas.openxmlformats.org/officeDocument/2006/relationships/image" Target="../media/image414.emf"/><Relationship Id="rId90" Type="http://schemas.openxmlformats.org/officeDocument/2006/relationships/customXml" Target="../ink/ink554.xml"/><Relationship Id="rId95" Type="http://schemas.openxmlformats.org/officeDocument/2006/relationships/image" Target="../media/image655.emf"/><Relationship Id="rId22" Type="http://schemas.openxmlformats.org/officeDocument/2006/relationships/customXml" Target="../ink/ink520.xml"/><Relationship Id="rId27" Type="http://schemas.openxmlformats.org/officeDocument/2006/relationships/image" Target="../media/image620.emf"/><Relationship Id="rId43" Type="http://schemas.openxmlformats.org/officeDocument/2006/relationships/image" Target="../media/image628.emf"/><Relationship Id="rId48" Type="http://schemas.openxmlformats.org/officeDocument/2006/relationships/customXml" Target="../ink/ink533.xml"/><Relationship Id="rId64" Type="http://schemas.openxmlformats.org/officeDocument/2006/relationships/customXml" Target="../ink/ink541.xml"/><Relationship Id="rId69" Type="http://schemas.openxmlformats.org/officeDocument/2006/relationships/image" Target="../media/image641.emf"/><Relationship Id="rId113" Type="http://schemas.openxmlformats.org/officeDocument/2006/relationships/image" Target="../media/image664.emf"/><Relationship Id="rId118" Type="http://schemas.openxmlformats.org/officeDocument/2006/relationships/customXml" Target="../ink/ink567.xml"/><Relationship Id="rId80" Type="http://schemas.openxmlformats.org/officeDocument/2006/relationships/customXml" Target="../ink/ink549.xml"/><Relationship Id="rId85" Type="http://schemas.openxmlformats.org/officeDocument/2006/relationships/image" Target="../media/image649.emf"/><Relationship Id="rId12" Type="http://schemas.openxmlformats.org/officeDocument/2006/relationships/customXml" Target="../ink/ink515.xml"/><Relationship Id="rId17" Type="http://schemas.openxmlformats.org/officeDocument/2006/relationships/image" Target="../media/image618.emf"/><Relationship Id="rId33" Type="http://schemas.openxmlformats.org/officeDocument/2006/relationships/image" Target="../media/image623.emf"/><Relationship Id="rId38" Type="http://schemas.openxmlformats.org/officeDocument/2006/relationships/customXml" Target="../ink/ink528.xml"/><Relationship Id="rId59" Type="http://schemas.openxmlformats.org/officeDocument/2006/relationships/image" Target="../media/image636.emf"/><Relationship Id="rId103" Type="http://schemas.openxmlformats.org/officeDocument/2006/relationships/image" Target="../media/image659.emf"/><Relationship Id="rId108" Type="http://schemas.openxmlformats.org/officeDocument/2006/relationships/customXml" Target="../ink/ink562.xml"/><Relationship Id="rId124" Type="http://schemas.openxmlformats.org/officeDocument/2006/relationships/customXml" Target="../ink/ink570.xml"/><Relationship Id="rId129" Type="http://schemas.openxmlformats.org/officeDocument/2006/relationships/image" Target="../media/image672.emf"/><Relationship Id="rId54" Type="http://schemas.openxmlformats.org/officeDocument/2006/relationships/customXml" Target="../ink/ink536.xml"/><Relationship Id="rId70" Type="http://schemas.openxmlformats.org/officeDocument/2006/relationships/customXml" Target="../ink/ink544.xml"/><Relationship Id="rId75" Type="http://schemas.openxmlformats.org/officeDocument/2006/relationships/image" Target="../media/image644.emf"/><Relationship Id="rId91" Type="http://schemas.openxmlformats.org/officeDocument/2006/relationships/image" Target="../media/image652.emf"/><Relationship Id="rId96" Type="http://schemas.openxmlformats.org/officeDocument/2006/relationships/customXml" Target="../ink/ink556.xml"/><Relationship Id="rId1" Type="http://schemas.openxmlformats.org/officeDocument/2006/relationships/slideLayout" Target="../slideLayouts/slideLayout61.xml"/><Relationship Id="rId6" Type="http://schemas.openxmlformats.org/officeDocument/2006/relationships/customXml" Target="../ink/ink512.xml"/><Relationship Id="rId23" Type="http://schemas.openxmlformats.org/officeDocument/2006/relationships/image" Target="../media/image579.emf"/><Relationship Id="rId28" Type="http://schemas.openxmlformats.org/officeDocument/2006/relationships/customXml" Target="../ink/ink523.xml"/><Relationship Id="rId49" Type="http://schemas.openxmlformats.org/officeDocument/2006/relationships/image" Target="../media/image631.emf"/><Relationship Id="rId114" Type="http://schemas.openxmlformats.org/officeDocument/2006/relationships/customXml" Target="../ink/ink565.xml"/><Relationship Id="rId119" Type="http://schemas.openxmlformats.org/officeDocument/2006/relationships/image" Target="../media/image667.emf"/><Relationship Id="rId44" Type="http://schemas.openxmlformats.org/officeDocument/2006/relationships/customXml" Target="../ink/ink531.xml"/><Relationship Id="rId60" Type="http://schemas.openxmlformats.org/officeDocument/2006/relationships/customXml" Target="../ink/ink539.xml"/><Relationship Id="rId65" Type="http://schemas.openxmlformats.org/officeDocument/2006/relationships/image" Target="../media/image639.emf"/><Relationship Id="rId81" Type="http://schemas.openxmlformats.org/officeDocument/2006/relationships/image" Target="../media/image647.emf"/><Relationship Id="rId86" Type="http://schemas.openxmlformats.org/officeDocument/2006/relationships/customXml" Target="../ink/ink552.xml"/><Relationship Id="rId13" Type="http://schemas.openxmlformats.org/officeDocument/2006/relationships/image" Target="../media/image574.emf"/><Relationship Id="rId18" Type="http://schemas.openxmlformats.org/officeDocument/2006/relationships/customXml" Target="../ink/ink518.xml"/><Relationship Id="rId39" Type="http://schemas.openxmlformats.org/officeDocument/2006/relationships/image" Target="../media/image626.emf"/><Relationship Id="rId109" Type="http://schemas.openxmlformats.org/officeDocument/2006/relationships/image" Target="../media/image662.emf"/><Relationship Id="rId34" Type="http://schemas.openxmlformats.org/officeDocument/2006/relationships/customXml" Target="../ink/ink526.xml"/><Relationship Id="rId50" Type="http://schemas.openxmlformats.org/officeDocument/2006/relationships/customXml" Target="../ink/ink534.xml"/><Relationship Id="rId55" Type="http://schemas.openxmlformats.org/officeDocument/2006/relationships/image" Target="../media/image634.emf"/><Relationship Id="rId76" Type="http://schemas.openxmlformats.org/officeDocument/2006/relationships/customXml" Target="../ink/ink547.xml"/><Relationship Id="rId97" Type="http://schemas.openxmlformats.org/officeDocument/2006/relationships/image" Target="../media/image656.emf"/><Relationship Id="rId104" Type="http://schemas.openxmlformats.org/officeDocument/2006/relationships/customXml" Target="../ink/ink560.xml"/><Relationship Id="rId120" Type="http://schemas.openxmlformats.org/officeDocument/2006/relationships/customXml" Target="../ink/ink568.xml"/><Relationship Id="rId125" Type="http://schemas.openxmlformats.org/officeDocument/2006/relationships/image" Target="../media/image670.emf"/><Relationship Id="rId7" Type="http://schemas.openxmlformats.org/officeDocument/2006/relationships/image" Target="../media/image417.emf"/><Relationship Id="rId71" Type="http://schemas.openxmlformats.org/officeDocument/2006/relationships/image" Target="../media/image642.emf"/><Relationship Id="rId92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621.emf"/><Relationship Id="rId24" Type="http://schemas.openxmlformats.org/officeDocument/2006/relationships/customXml" Target="../ink/ink521.xml"/><Relationship Id="rId40" Type="http://schemas.openxmlformats.org/officeDocument/2006/relationships/customXml" Target="../ink/ink529.xml"/><Relationship Id="rId45" Type="http://schemas.openxmlformats.org/officeDocument/2006/relationships/image" Target="../media/image629.emf"/><Relationship Id="rId66" Type="http://schemas.openxmlformats.org/officeDocument/2006/relationships/customXml" Target="../ink/ink542.xml"/><Relationship Id="rId87" Type="http://schemas.openxmlformats.org/officeDocument/2006/relationships/image" Target="../media/image650.emf"/><Relationship Id="rId110" Type="http://schemas.openxmlformats.org/officeDocument/2006/relationships/customXml" Target="../ink/ink563.xml"/><Relationship Id="rId115" Type="http://schemas.openxmlformats.org/officeDocument/2006/relationships/image" Target="../media/image665.emf"/><Relationship Id="rId61" Type="http://schemas.openxmlformats.org/officeDocument/2006/relationships/image" Target="../media/image637.emf"/><Relationship Id="rId82" Type="http://schemas.openxmlformats.org/officeDocument/2006/relationships/customXml" Target="../ink/ink550.xml"/><Relationship Id="rId19" Type="http://schemas.openxmlformats.org/officeDocument/2006/relationships/image" Target="../media/image577.emf"/><Relationship Id="rId14" Type="http://schemas.openxmlformats.org/officeDocument/2006/relationships/customXml" Target="../ink/ink516.xml"/><Relationship Id="rId30" Type="http://schemas.openxmlformats.org/officeDocument/2006/relationships/customXml" Target="../ink/ink524.xml"/><Relationship Id="rId35" Type="http://schemas.openxmlformats.org/officeDocument/2006/relationships/image" Target="../media/image624.emf"/><Relationship Id="rId56" Type="http://schemas.openxmlformats.org/officeDocument/2006/relationships/customXml" Target="../ink/ink537.xml"/><Relationship Id="rId77" Type="http://schemas.openxmlformats.org/officeDocument/2006/relationships/image" Target="../media/image645.emf"/><Relationship Id="rId100" Type="http://schemas.openxmlformats.org/officeDocument/2006/relationships/customXml" Target="../ink/ink558.xml"/><Relationship Id="rId105" Type="http://schemas.openxmlformats.org/officeDocument/2006/relationships/image" Target="../media/image660.emf"/><Relationship Id="rId126" Type="http://schemas.openxmlformats.org/officeDocument/2006/relationships/customXml" Target="../ink/ink571.xml"/><Relationship Id="rId8" Type="http://schemas.openxmlformats.org/officeDocument/2006/relationships/customXml" Target="../ink/ink513.xml"/><Relationship Id="rId51" Type="http://schemas.openxmlformats.org/officeDocument/2006/relationships/image" Target="../media/image632.emf"/><Relationship Id="rId72" Type="http://schemas.openxmlformats.org/officeDocument/2006/relationships/customXml" Target="../ink/ink545.xml"/><Relationship Id="rId93" Type="http://schemas.openxmlformats.org/officeDocument/2006/relationships/image" Target="../media/image12.png"/><Relationship Id="rId98" Type="http://schemas.openxmlformats.org/officeDocument/2006/relationships/customXml" Target="../ink/ink557.xml"/><Relationship Id="rId121" Type="http://schemas.openxmlformats.org/officeDocument/2006/relationships/image" Target="../media/image668.emf"/><Relationship Id="rId3" Type="http://schemas.openxmlformats.org/officeDocument/2006/relationships/image" Target="../media/image4.png"/><Relationship Id="rId25" Type="http://schemas.openxmlformats.org/officeDocument/2006/relationships/image" Target="../media/image619.emf"/><Relationship Id="rId46" Type="http://schemas.openxmlformats.org/officeDocument/2006/relationships/customXml" Target="../ink/ink532.xml"/><Relationship Id="rId67" Type="http://schemas.openxmlformats.org/officeDocument/2006/relationships/image" Target="../media/image640.emf"/><Relationship Id="rId116" Type="http://schemas.openxmlformats.org/officeDocument/2006/relationships/customXml" Target="../ink/ink566.xml"/><Relationship Id="rId20" Type="http://schemas.openxmlformats.org/officeDocument/2006/relationships/customXml" Target="../ink/ink519.xml"/><Relationship Id="rId41" Type="http://schemas.openxmlformats.org/officeDocument/2006/relationships/image" Target="../media/image627.emf"/><Relationship Id="rId62" Type="http://schemas.openxmlformats.org/officeDocument/2006/relationships/customXml" Target="../ink/ink540.xml"/><Relationship Id="rId83" Type="http://schemas.openxmlformats.org/officeDocument/2006/relationships/image" Target="../media/image648.emf"/><Relationship Id="rId88" Type="http://schemas.openxmlformats.org/officeDocument/2006/relationships/customXml" Target="../ink/ink553.xml"/><Relationship Id="rId111" Type="http://schemas.openxmlformats.org/officeDocument/2006/relationships/image" Target="../media/image663.emf"/><Relationship Id="rId15" Type="http://schemas.openxmlformats.org/officeDocument/2006/relationships/image" Target="../media/image575.emf"/><Relationship Id="rId36" Type="http://schemas.openxmlformats.org/officeDocument/2006/relationships/customXml" Target="../ink/ink527.xml"/><Relationship Id="rId57" Type="http://schemas.openxmlformats.org/officeDocument/2006/relationships/image" Target="../media/image635.emf"/><Relationship Id="rId106" Type="http://schemas.openxmlformats.org/officeDocument/2006/relationships/customXml" Target="../ink/ink561.xml"/><Relationship Id="rId127" Type="http://schemas.openxmlformats.org/officeDocument/2006/relationships/image" Target="../media/image671.emf"/><Relationship Id="rId10" Type="http://schemas.openxmlformats.org/officeDocument/2006/relationships/customXml" Target="../ink/ink514.xml"/><Relationship Id="rId31" Type="http://schemas.openxmlformats.org/officeDocument/2006/relationships/image" Target="../media/image622.emf"/><Relationship Id="rId52" Type="http://schemas.openxmlformats.org/officeDocument/2006/relationships/customXml" Target="../ink/ink535.xml"/><Relationship Id="rId73" Type="http://schemas.openxmlformats.org/officeDocument/2006/relationships/image" Target="../media/image643.emf"/><Relationship Id="rId78" Type="http://schemas.openxmlformats.org/officeDocument/2006/relationships/customXml" Target="../ink/ink548.xml"/><Relationship Id="rId94" Type="http://schemas.openxmlformats.org/officeDocument/2006/relationships/customXml" Target="../ink/ink555.xml"/><Relationship Id="rId99" Type="http://schemas.openxmlformats.org/officeDocument/2006/relationships/image" Target="../media/image657.emf"/><Relationship Id="rId101" Type="http://schemas.openxmlformats.org/officeDocument/2006/relationships/image" Target="../media/image658.emf"/><Relationship Id="rId122" Type="http://schemas.openxmlformats.org/officeDocument/2006/relationships/customXml" Target="../ink/ink569.xml"/><Relationship Id="rId4" Type="http://schemas.openxmlformats.org/officeDocument/2006/relationships/customXml" Target="../ink/ink511.xml"/><Relationship Id="rId9" Type="http://schemas.openxmlformats.org/officeDocument/2006/relationships/image" Target="../media/image572.emf"/><Relationship Id="rId26" Type="http://schemas.openxmlformats.org/officeDocument/2006/relationships/customXml" Target="../ink/ink5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customXml" Target="../ink/ink18.xml"/><Relationship Id="rId18" Type="http://schemas.openxmlformats.org/officeDocument/2006/relationships/image" Target="../media/image24.emf"/><Relationship Id="rId3" Type="http://schemas.openxmlformats.org/officeDocument/2006/relationships/customXml" Target="../ink/ink13.xml"/><Relationship Id="rId21" Type="http://schemas.openxmlformats.org/officeDocument/2006/relationships/customXml" Target="../ink/ink22.xml"/><Relationship Id="rId7" Type="http://schemas.openxmlformats.org/officeDocument/2006/relationships/customXml" Target="../ink/ink15.xml"/><Relationship Id="rId12" Type="http://schemas.openxmlformats.org/officeDocument/2006/relationships/image" Target="../media/image21.emf"/><Relationship Id="rId17" Type="http://schemas.openxmlformats.org/officeDocument/2006/relationships/customXml" Target="../ink/ink20.xml"/><Relationship Id="rId2" Type="http://schemas.openxmlformats.org/officeDocument/2006/relationships/image" Target="../media/image16.png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20.emf"/><Relationship Id="rId19" Type="http://schemas.openxmlformats.org/officeDocument/2006/relationships/customXml" Target="../ink/ink21.xml"/><Relationship Id="rId4" Type="http://schemas.openxmlformats.org/officeDocument/2006/relationships/image" Target="../media/image17.emf"/><Relationship Id="rId9" Type="http://schemas.openxmlformats.org/officeDocument/2006/relationships/customXml" Target="../ink/ink16.xml"/><Relationship Id="rId14" Type="http://schemas.openxmlformats.org/officeDocument/2006/relationships/image" Target="../media/image22.emf"/><Relationship Id="rId22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emf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9" Type="http://schemas.openxmlformats.org/officeDocument/2006/relationships/image" Target="../media/image40.emf"/><Relationship Id="rId21" Type="http://schemas.openxmlformats.org/officeDocument/2006/relationships/image" Target="../media/image21.emf"/><Relationship Id="rId34" Type="http://schemas.openxmlformats.org/officeDocument/2006/relationships/customXml" Target="../ink/ink39.xml"/><Relationship Id="rId42" Type="http://schemas.openxmlformats.org/officeDocument/2006/relationships/image" Target="../media/image16.png"/><Relationship Id="rId7" Type="http://schemas.openxmlformats.org/officeDocument/2006/relationships/image" Target="../media/image25.emf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9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5.xml"/><Relationship Id="rId11" Type="http://schemas.openxmlformats.org/officeDocument/2006/relationships/image" Target="../media/image24.emf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39.emf"/><Relationship Id="rId40" Type="http://schemas.openxmlformats.org/officeDocument/2006/relationships/customXml" Target="../ink/ink42.xml"/><Relationship Id="rId45" Type="http://schemas.openxmlformats.org/officeDocument/2006/relationships/customXml" Target="../ink/ink44.xml"/><Relationship Id="rId5" Type="http://schemas.openxmlformats.org/officeDocument/2006/relationships/image" Target="../media/image27.emf"/><Relationship Id="rId15" Type="http://schemas.openxmlformats.org/officeDocument/2006/relationships/image" Target="../media/image30.emf"/><Relationship Id="rId23" Type="http://schemas.openxmlformats.org/officeDocument/2006/relationships/image" Target="../media/image33.emf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10" Type="http://schemas.openxmlformats.org/officeDocument/2006/relationships/customXml" Target="../ink/ink27.xml"/><Relationship Id="rId19" Type="http://schemas.openxmlformats.org/officeDocument/2006/relationships/image" Target="../media/image32.emf"/><Relationship Id="rId31" Type="http://schemas.openxmlformats.org/officeDocument/2006/relationships/image" Target="../media/image37.emf"/><Relationship Id="rId44" Type="http://schemas.openxmlformats.org/officeDocument/2006/relationships/image" Target="../media/image26.emf"/><Relationship Id="rId4" Type="http://schemas.openxmlformats.org/officeDocument/2006/relationships/customXml" Target="../ink/ink24.xml"/><Relationship Id="rId9" Type="http://schemas.openxmlformats.org/officeDocument/2006/relationships/image" Target="../media/image28.emf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35.emf"/><Relationship Id="rId30" Type="http://schemas.openxmlformats.org/officeDocument/2006/relationships/customXml" Target="../ink/ink37.xml"/><Relationship Id="rId35" Type="http://schemas.openxmlformats.org/officeDocument/2006/relationships/image" Target="../media/image38.emf"/><Relationship Id="rId43" Type="http://schemas.openxmlformats.org/officeDocument/2006/relationships/customXml" Target="../ink/ink43.xml"/><Relationship Id="rId8" Type="http://schemas.openxmlformats.org/officeDocument/2006/relationships/customXml" Target="../ink/ink26.xml"/><Relationship Id="rId3" Type="http://schemas.openxmlformats.org/officeDocument/2006/relationships/image" Target="../media/image17.emf"/><Relationship Id="rId12" Type="http://schemas.openxmlformats.org/officeDocument/2006/relationships/customXml" Target="../ink/ink28.xml"/><Relationship Id="rId17" Type="http://schemas.openxmlformats.org/officeDocument/2006/relationships/image" Target="../media/image31.emf"/><Relationship Id="rId25" Type="http://schemas.openxmlformats.org/officeDocument/2006/relationships/image" Target="../media/image34.emf"/><Relationship Id="rId33" Type="http://schemas.openxmlformats.org/officeDocument/2006/relationships/image" Target="../media/image22.emf"/><Relationship Id="rId38" Type="http://schemas.openxmlformats.org/officeDocument/2006/relationships/customXml" Target="../ink/ink41.xml"/><Relationship Id="rId46" Type="http://schemas.openxmlformats.org/officeDocument/2006/relationships/image" Target="../media/image41.emf"/><Relationship Id="rId20" Type="http://schemas.openxmlformats.org/officeDocument/2006/relationships/customXml" Target="../ink/ink32.xml"/><Relationship Id="rId41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7.xml"/><Relationship Id="rId21" Type="http://schemas.openxmlformats.org/officeDocument/2006/relationships/image" Target="../media/image44.emf"/><Relationship Id="rId42" Type="http://schemas.openxmlformats.org/officeDocument/2006/relationships/customXml" Target="../ink/ink65.xml"/><Relationship Id="rId47" Type="http://schemas.openxmlformats.org/officeDocument/2006/relationships/image" Target="../media/image37.emf"/><Relationship Id="rId63" Type="http://schemas.openxmlformats.org/officeDocument/2006/relationships/image" Target="../media/image38.emf"/><Relationship Id="rId68" Type="http://schemas.openxmlformats.org/officeDocument/2006/relationships/customXml" Target="../ink/ink78.xml"/><Relationship Id="rId7" Type="http://schemas.openxmlformats.org/officeDocument/2006/relationships/image" Target="../media/image29.emf"/><Relationship Id="rId71" Type="http://schemas.openxmlformats.org/officeDocument/2006/relationships/customXml" Target="../ink/ink79.xml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9" Type="http://schemas.openxmlformats.org/officeDocument/2006/relationships/image" Target="../media/image47.emf"/><Relationship Id="rId11" Type="http://schemas.openxmlformats.org/officeDocument/2006/relationships/image" Target="../media/image33.emf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image" Target="../media/image51.emf"/><Relationship Id="rId40" Type="http://schemas.openxmlformats.org/officeDocument/2006/relationships/customXml" Target="../ink/ink64.xml"/><Relationship Id="rId45" Type="http://schemas.openxmlformats.org/officeDocument/2006/relationships/image" Target="../media/image39.emf"/><Relationship Id="rId53" Type="http://schemas.openxmlformats.org/officeDocument/2006/relationships/image" Target="../media/image54.emf"/><Relationship Id="rId58" Type="http://schemas.openxmlformats.org/officeDocument/2006/relationships/customXml" Target="../ink/ink73.xml"/><Relationship Id="rId66" Type="http://schemas.openxmlformats.org/officeDocument/2006/relationships/customXml" Target="../ink/ink77.xml"/><Relationship Id="rId5" Type="http://schemas.openxmlformats.org/officeDocument/2006/relationships/image" Target="../media/image27.emf"/><Relationship Id="rId61" Type="http://schemas.openxmlformats.org/officeDocument/2006/relationships/image" Target="../media/image58.emf"/><Relationship Id="rId19" Type="http://schemas.openxmlformats.org/officeDocument/2006/relationships/image" Target="../media/image43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22.emf"/><Relationship Id="rId30" Type="http://schemas.openxmlformats.org/officeDocument/2006/relationships/customXml" Target="../ink/ink59.xml"/><Relationship Id="rId35" Type="http://schemas.openxmlformats.org/officeDocument/2006/relationships/image" Target="../media/image50.emf"/><Relationship Id="rId43" Type="http://schemas.openxmlformats.org/officeDocument/2006/relationships/image" Target="../media/image36.emf"/><Relationship Id="rId48" Type="http://schemas.openxmlformats.org/officeDocument/2006/relationships/customXml" Target="../ink/ink68.xml"/><Relationship Id="rId56" Type="http://schemas.openxmlformats.org/officeDocument/2006/relationships/customXml" Target="../ink/ink72.xml"/><Relationship Id="rId64" Type="http://schemas.openxmlformats.org/officeDocument/2006/relationships/customXml" Target="../ink/ink76.xml"/><Relationship Id="rId69" Type="http://schemas.openxmlformats.org/officeDocument/2006/relationships/image" Target="../media/image61.emf"/><Relationship Id="rId8" Type="http://schemas.openxmlformats.org/officeDocument/2006/relationships/customXml" Target="../ink/ink48.xml"/><Relationship Id="rId51" Type="http://schemas.openxmlformats.org/officeDocument/2006/relationships/image" Target="../media/image21.emf"/><Relationship Id="rId72" Type="http://schemas.openxmlformats.org/officeDocument/2006/relationships/image" Target="../media/image26.emf"/><Relationship Id="rId3" Type="http://schemas.openxmlformats.org/officeDocument/2006/relationships/image" Target="../media/image17.emf"/><Relationship Id="rId12" Type="http://schemas.openxmlformats.org/officeDocument/2006/relationships/customXml" Target="../ink/ink50.xml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33" Type="http://schemas.openxmlformats.org/officeDocument/2006/relationships/image" Target="../media/image49.emf"/><Relationship Id="rId38" Type="http://schemas.openxmlformats.org/officeDocument/2006/relationships/customXml" Target="../ink/ink63.xml"/><Relationship Id="rId46" Type="http://schemas.openxmlformats.org/officeDocument/2006/relationships/customXml" Target="../ink/ink67.xml"/><Relationship Id="rId59" Type="http://schemas.openxmlformats.org/officeDocument/2006/relationships/image" Target="../media/image57.emf"/><Relationship Id="rId67" Type="http://schemas.openxmlformats.org/officeDocument/2006/relationships/image" Target="../media/image60.emf"/><Relationship Id="rId20" Type="http://schemas.openxmlformats.org/officeDocument/2006/relationships/customXml" Target="../ink/ink54.xml"/><Relationship Id="rId41" Type="http://schemas.openxmlformats.org/officeDocument/2006/relationships/image" Target="../media/image53.emf"/><Relationship Id="rId54" Type="http://schemas.openxmlformats.org/officeDocument/2006/relationships/customXml" Target="../ink/ink71.xml"/><Relationship Id="rId62" Type="http://schemas.openxmlformats.org/officeDocument/2006/relationships/customXml" Target="../ink/ink75.xml"/><Relationship Id="rId70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7.xml"/><Relationship Id="rId15" Type="http://schemas.openxmlformats.org/officeDocument/2006/relationships/image" Target="../media/image35.emf"/><Relationship Id="rId23" Type="http://schemas.openxmlformats.org/officeDocument/2006/relationships/image" Target="../media/image45.emf"/><Relationship Id="rId28" Type="http://schemas.openxmlformats.org/officeDocument/2006/relationships/customXml" Target="../ink/ink58.xml"/><Relationship Id="rId36" Type="http://schemas.openxmlformats.org/officeDocument/2006/relationships/customXml" Target="../ink/ink62.xml"/><Relationship Id="rId49" Type="http://schemas.openxmlformats.org/officeDocument/2006/relationships/image" Target="../media/image25.emf"/><Relationship Id="rId57" Type="http://schemas.openxmlformats.org/officeDocument/2006/relationships/image" Target="../media/image56.emf"/><Relationship Id="rId10" Type="http://schemas.openxmlformats.org/officeDocument/2006/relationships/customXml" Target="../ink/ink49.xml"/><Relationship Id="rId31" Type="http://schemas.openxmlformats.org/officeDocument/2006/relationships/image" Target="../media/image48.emf"/><Relationship Id="rId44" Type="http://schemas.openxmlformats.org/officeDocument/2006/relationships/customXml" Target="../ink/ink66.xml"/><Relationship Id="rId52" Type="http://schemas.openxmlformats.org/officeDocument/2006/relationships/customXml" Target="../ink/ink70.xml"/><Relationship Id="rId60" Type="http://schemas.openxmlformats.org/officeDocument/2006/relationships/customXml" Target="../ink/ink74.xml"/><Relationship Id="rId65" Type="http://schemas.openxmlformats.org/officeDocument/2006/relationships/image" Target="../media/image59.emf"/><Relationship Id="rId4" Type="http://schemas.openxmlformats.org/officeDocument/2006/relationships/customXml" Target="../ink/ink46.xml"/><Relationship Id="rId9" Type="http://schemas.openxmlformats.org/officeDocument/2006/relationships/image" Target="../media/image32.emf"/><Relationship Id="rId13" Type="http://schemas.openxmlformats.org/officeDocument/2006/relationships/image" Target="../media/image34.emf"/><Relationship Id="rId18" Type="http://schemas.openxmlformats.org/officeDocument/2006/relationships/customXml" Target="../ink/ink53.xml"/><Relationship Id="rId39" Type="http://schemas.openxmlformats.org/officeDocument/2006/relationships/image" Target="../media/image52.emf"/><Relationship Id="rId34" Type="http://schemas.openxmlformats.org/officeDocument/2006/relationships/customXml" Target="../ink/ink61.xml"/><Relationship Id="rId50" Type="http://schemas.openxmlformats.org/officeDocument/2006/relationships/customXml" Target="../ink/ink69.xml"/><Relationship Id="rId55" Type="http://schemas.openxmlformats.org/officeDocument/2006/relationships/image" Target="../media/image5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.xml"/><Relationship Id="rId21" Type="http://schemas.openxmlformats.org/officeDocument/2006/relationships/image" Target="../media/image1010.emf"/><Relationship Id="rId42" Type="http://schemas.openxmlformats.org/officeDocument/2006/relationships/customXml" Target="../ink/ink99.xml"/><Relationship Id="rId47" Type="http://schemas.openxmlformats.org/officeDocument/2006/relationships/image" Target="../media/image2311.emf"/><Relationship Id="rId63" Type="http://schemas.openxmlformats.org/officeDocument/2006/relationships/image" Target="../media/image310.emf"/><Relationship Id="rId68" Type="http://schemas.openxmlformats.org/officeDocument/2006/relationships/customXml" Target="../ink/ink112.xml"/><Relationship Id="rId7" Type="http://schemas.openxmlformats.org/officeDocument/2006/relationships/image" Target="../media/image3.emf"/><Relationship Id="rId71" Type="http://schemas.openxmlformats.org/officeDocument/2006/relationships/image" Target="../media/image350.emf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86.xml"/><Relationship Id="rId29" Type="http://schemas.openxmlformats.org/officeDocument/2006/relationships/image" Target="../media/image1410.emf"/><Relationship Id="rId11" Type="http://schemas.openxmlformats.org/officeDocument/2006/relationships/image" Target="../media/image510.emf"/><Relationship Id="rId24" Type="http://schemas.openxmlformats.org/officeDocument/2006/relationships/customXml" Target="../ink/ink90.xml"/><Relationship Id="rId32" Type="http://schemas.openxmlformats.org/officeDocument/2006/relationships/customXml" Target="../ink/ink94.xml"/><Relationship Id="rId37" Type="http://schemas.openxmlformats.org/officeDocument/2006/relationships/image" Target="../media/image180.emf"/><Relationship Id="rId40" Type="http://schemas.openxmlformats.org/officeDocument/2006/relationships/customXml" Target="../ink/ink98.xml"/><Relationship Id="rId45" Type="http://schemas.openxmlformats.org/officeDocument/2006/relationships/image" Target="../media/image2211.emf"/><Relationship Id="rId53" Type="http://schemas.openxmlformats.org/officeDocument/2006/relationships/image" Target="../media/image260.emf"/><Relationship Id="rId58" Type="http://schemas.openxmlformats.org/officeDocument/2006/relationships/customXml" Target="../ink/ink107.xml"/><Relationship Id="rId66" Type="http://schemas.openxmlformats.org/officeDocument/2006/relationships/customXml" Target="../ink/ink111.xml"/><Relationship Id="rId5" Type="http://schemas.openxmlformats.org/officeDocument/2006/relationships/image" Target="../media/image2.emf"/><Relationship Id="rId61" Type="http://schemas.openxmlformats.org/officeDocument/2006/relationships/image" Target="../media/image300.emf"/><Relationship Id="rId19" Type="http://schemas.openxmlformats.org/officeDocument/2006/relationships/image" Target="../media/image910.emf"/><Relationship Id="rId14" Type="http://schemas.openxmlformats.org/officeDocument/2006/relationships/customXml" Target="../ink/ink85.xml"/><Relationship Id="rId22" Type="http://schemas.openxmlformats.org/officeDocument/2006/relationships/customXml" Target="../ink/ink89.xml"/><Relationship Id="rId27" Type="http://schemas.openxmlformats.org/officeDocument/2006/relationships/image" Target="../media/image1310.emf"/><Relationship Id="rId30" Type="http://schemas.openxmlformats.org/officeDocument/2006/relationships/customXml" Target="../ink/ink93.xml"/><Relationship Id="rId35" Type="http://schemas.openxmlformats.org/officeDocument/2006/relationships/image" Target="../media/image170.emf"/><Relationship Id="rId43" Type="http://schemas.openxmlformats.org/officeDocument/2006/relationships/image" Target="../media/image217.emf"/><Relationship Id="rId48" Type="http://schemas.openxmlformats.org/officeDocument/2006/relationships/customXml" Target="../ink/ink102.xml"/><Relationship Id="rId56" Type="http://schemas.openxmlformats.org/officeDocument/2006/relationships/customXml" Target="../ink/ink106.xml"/><Relationship Id="rId64" Type="http://schemas.openxmlformats.org/officeDocument/2006/relationships/customXml" Target="../ink/ink110.xml"/><Relationship Id="rId69" Type="http://schemas.openxmlformats.org/officeDocument/2006/relationships/image" Target="../media/image340.emf"/><Relationship Id="rId8" Type="http://schemas.openxmlformats.org/officeDocument/2006/relationships/customXml" Target="../ink/ink82.xml"/><Relationship Id="rId51" Type="http://schemas.openxmlformats.org/officeDocument/2006/relationships/image" Target="../media/image255.emf"/><Relationship Id="rId3" Type="http://schemas.openxmlformats.org/officeDocument/2006/relationships/image" Target="../media/image3.wmf"/><Relationship Id="rId12" Type="http://schemas.openxmlformats.org/officeDocument/2006/relationships/customXml" Target="../ink/ink84.xml"/><Relationship Id="rId17" Type="http://schemas.openxmlformats.org/officeDocument/2006/relationships/image" Target="../media/image810.emf"/><Relationship Id="rId25" Type="http://schemas.openxmlformats.org/officeDocument/2006/relationships/image" Target="../media/image1210.emf"/><Relationship Id="rId33" Type="http://schemas.openxmlformats.org/officeDocument/2006/relationships/image" Target="../media/image16.emf"/><Relationship Id="rId38" Type="http://schemas.openxmlformats.org/officeDocument/2006/relationships/customXml" Target="../ink/ink97.xml"/><Relationship Id="rId46" Type="http://schemas.openxmlformats.org/officeDocument/2006/relationships/customXml" Target="../ink/ink101.xml"/><Relationship Id="rId59" Type="http://schemas.openxmlformats.org/officeDocument/2006/relationships/image" Target="../media/image290.emf"/><Relationship Id="rId67" Type="http://schemas.openxmlformats.org/officeDocument/2006/relationships/image" Target="../media/image330.emf"/><Relationship Id="rId20" Type="http://schemas.openxmlformats.org/officeDocument/2006/relationships/customXml" Target="../ink/ink88.xml"/><Relationship Id="rId41" Type="http://schemas.openxmlformats.org/officeDocument/2006/relationships/image" Target="../media/image2011.emf"/><Relationship Id="rId54" Type="http://schemas.openxmlformats.org/officeDocument/2006/relationships/customXml" Target="../ink/ink105.xml"/><Relationship Id="rId62" Type="http://schemas.openxmlformats.org/officeDocument/2006/relationships/customXml" Target="../ink/ink109.xml"/><Relationship Id="rId70" Type="http://schemas.openxmlformats.org/officeDocument/2006/relationships/customXml" Target="../ink/ink1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.xml"/><Relationship Id="rId15" Type="http://schemas.openxmlformats.org/officeDocument/2006/relationships/image" Target="../media/image710.emf"/><Relationship Id="rId23" Type="http://schemas.openxmlformats.org/officeDocument/2006/relationships/image" Target="../media/image1110.emf"/><Relationship Id="rId28" Type="http://schemas.openxmlformats.org/officeDocument/2006/relationships/customXml" Target="../ink/ink92.xml"/><Relationship Id="rId36" Type="http://schemas.openxmlformats.org/officeDocument/2006/relationships/customXml" Target="../ink/ink96.xml"/><Relationship Id="rId49" Type="http://schemas.openxmlformats.org/officeDocument/2006/relationships/image" Target="../media/image2411.emf"/><Relationship Id="rId57" Type="http://schemas.openxmlformats.org/officeDocument/2006/relationships/image" Target="../media/image280.emf"/><Relationship Id="rId10" Type="http://schemas.openxmlformats.org/officeDocument/2006/relationships/customXml" Target="../ink/ink83.xml"/><Relationship Id="rId31" Type="http://schemas.openxmlformats.org/officeDocument/2006/relationships/image" Target="../media/image151.emf"/><Relationship Id="rId44" Type="http://schemas.openxmlformats.org/officeDocument/2006/relationships/customXml" Target="../ink/ink100.xml"/><Relationship Id="rId52" Type="http://schemas.openxmlformats.org/officeDocument/2006/relationships/customXml" Target="../ink/ink104.xml"/><Relationship Id="rId60" Type="http://schemas.openxmlformats.org/officeDocument/2006/relationships/customXml" Target="../ink/ink108.xml"/><Relationship Id="rId65" Type="http://schemas.openxmlformats.org/officeDocument/2006/relationships/image" Target="../media/image320.emf"/><Relationship Id="rId4" Type="http://schemas.openxmlformats.org/officeDocument/2006/relationships/customXml" Target="../ink/ink80.xml"/><Relationship Id="rId9" Type="http://schemas.openxmlformats.org/officeDocument/2006/relationships/image" Target="../media/image410.emf"/><Relationship Id="rId13" Type="http://schemas.openxmlformats.org/officeDocument/2006/relationships/image" Target="../media/image653.emf"/><Relationship Id="rId18" Type="http://schemas.openxmlformats.org/officeDocument/2006/relationships/customXml" Target="../ink/ink87.xml"/><Relationship Id="rId39" Type="http://schemas.openxmlformats.org/officeDocument/2006/relationships/image" Target="../media/image190.emf"/><Relationship Id="rId34" Type="http://schemas.openxmlformats.org/officeDocument/2006/relationships/customXml" Target="../ink/ink95.xml"/><Relationship Id="rId50" Type="http://schemas.openxmlformats.org/officeDocument/2006/relationships/customXml" Target="../ink/ink103.xml"/><Relationship Id="rId55" Type="http://schemas.openxmlformats.org/officeDocument/2006/relationships/image" Target="../media/image27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.xml"/><Relationship Id="rId13" Type="http://schemas.openxmlformats.org/officeDocument/2006/relationships/image" Target="../media/image400.emf"/><Relationship Id="rId18" Type="http://schemas.openxmlformats.org/officeDocument/2006/relationships/customXml" Target="../ink/ink121.xml"/><Relationship Id="rId26" Type="http://schemas.openxmlformats.org/officeDocument/2006/relationships/customXml" Target="../ink/ink125.xml"/><Relationship Id="rId3" Type="http://schemas.openxmlformats.org/officeDocument/2006/relationships/image" Target="../media/image3.wmf"/><Relationship Id="rId21" Type="http://schemas.openxmlformats.org/officeDocument/2006/relationships/image" Target="../media/image440.emf"/><Relationship Id="rId7" Type="http://schemas.openxmlformats.org/officeDocument/2006/relationships/image" Target="../media/image370.emf"/><Relationship Id="rId12" Type="http://schemas.openxmlformats.org/officeDocument/2006/relationships/customXml" Target="../ink/ink118.xml"/><Relationship Id="rId17" Type="http://schemas.openxmlformats.org/officeDocument/2006/relationships/image" Target="../media/image420.emf"/><Relationship Id="rId25" Type="http://schemas.openxmlformats.org/officeDocument/2006/relationships/image" Target="../media/image460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20.xml"/><Relationship Id="rId20" Type="http://schemas.openxmlformats.org/officeDocument/2006/relationships/customXml" Target="../ink/ink122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115.xml"/><Relationship Id="rId11" Type="http://schemas.openxmlformats.org/officeDocument/2006/relationships/image" Target="../media/image390.emf"/><Relationship Id="rId24" Type="http://schemas.openxmlformats.org/officeDocument/2006/relationships/customXml" Target="../ink/ink124.xml"/><Relationship Id="rId5" Type="http://schemas.openxmlformats.org/officeDocument/2006/relationships/image" Target="../media/image360.emf"/><Relationship Id="rId15" Type="http://schemas.openxmlformats.org/officeDocument/2006/relationships/image" Target="../media/image411.emf"/><Relationship Id="rId23" Type="http://schemas.openxmlformats.org/officeDocument/2006/relationships/image" Target="../media/image450.emf"/><Relationship Id="rId10" Type="http://schemas.openxmlformats.org/officeDocument/2006/relationships/customXml" Target="../ink/ink117.xml"/><Relationship Id="rId19" Type="http://schemas.openxmlformats.org/officeDocument/2006/relationships/image" Target="../media/image430.emf"/><Relationship Id="rId4" Type="http://schemas.openxmlformats.org/officeDocument/2006/relationships/customXml" Target="../ink/ink114.xml"/><Relationship Id="rId9" Type="http://schemas.openxmlformats.org/officeDocument/2006/relationships/image" Target="../media/image380.emf"/><Relationship Id="rId14" Type="http://schemas.openxmlformats.org/officeDocument/2006/relationships/customXml" Target="../ink/ink119.xml"/><Relationship Id="rId22" Type="http://schemas.openxmlformats.org/officeDocument/2006/relationships/customXml" Target="../ink/ink123.xml"/><Relationship Id="rId27" Type="http://schemas.openxmlformats.org/officeDocument/2006/relationships/image" Target="../media/image47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Onwards and Upwards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Behrens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8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91440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4343401"/>
            <a:ext cx="8229600" cy="178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Values stabilize along diagonals: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</a:t>
            </a:r>
            <a:r>
              <a:rPr lang="en-US" baseline="-25000" dirty="0" err="1" smtClean="0">
                <a:solidFill>
                  <a:schemeClr val="tx2"/>
                </a:solidFill>
                <a:sym typeface="Symbol"/>
              </a:rPr>
              <a:t>n+k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sym typeface="Symbol"/>
              </a:rPr>
              <a:t>S</a:t>
            </a:r>
            <a:r>
              <a:rPr lang="en-US" baseline="30000" dirty="0" err="1" smtClean="0">
                <a:solidFill>
                  <a:schemeClr val="tx2"/>
                </a:solidFill>
                <a:sym typeface="Symbol"/>
              </a:rPr>
              <a:t>k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) = 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n+k+1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(S</a:t>
            </a:r>
            <a:r>
              <a:rPr lang="en-US" baseline="30000" dirty="0" smtClean="0">
                <a:solidFill>
                  <a:schemeClr val="tx2"/>
                </a:solidFill>
                <a:sym typeface="Symbol"/>
              </a:rPr>
              <a:t>k+1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)  for k &gt;&gt; 0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6388" y="1884364"/>
              <a:ext cx="177800" cy="20637"/>
            </p14:xfrm>
          </p:contentPart>
        </mc:Choice>
        <mc:Fallback xmlns=""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7536" y="1769593"/>
                <a:ext cx="235504" cy="250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1825" y="2176464"/>
              <a:ext cx="179388" cy="15875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2950" y="2061731"/>
                <a:ext cx="237139" cy="24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5676" y="2460625"/>
              <a:ext cx="168275" cy="14288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7271" y="2347393"/>
                <a:ext cx="225086" cy="2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9363" y="2740025"/>
              <a:ext cx="214312" cy="12700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0908" y="2609748"/>
                <a:ext cx="271222" cy="272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3225" y="2997200"/>
              <a:ext cx="190500" cy="26988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470" y="2879636"/>
                <a:ext cx="248009" cy="262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4076" y="3294064"/>
              <a:ext cx="188913" cy="15875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35757" y="3174246"/>
                <a:ext cx="245910" cy="255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4" y="3554413"/>
              <a:ext cx="174625" cy="17462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70620" y="3443355"/>
                <a:ext cx="231513" cy="23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9975" y="3835400"/>
              <a:ext cx="223838" cy="6350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21637" y="3723217"/>
                <a:ext cx="280874" cy="230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5414" y="2732088"/>
              <a:ext cx="155575" cy="11112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77030" y="2625345"/>
                <a:ext cx="212344" cy="224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5575" y="32253238"/>
              <a:ext cx="663575" cy="103187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597177" y="32140054"/>
                <a:ext cx="720371" cy="329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1" y="2160588"/>
              <a:ext cx="131763" cy="12700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76760" y="2054309"/>
                <a:ext cx="188644" cy="224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4" y="2457451"/>
              <a:ext cx="198437" cy="9525"/>
            </p14:xfrm>
          </p:contentPart>
        </mc:Choice>
        <mc:Fallback xmlns=""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92663" y="2336674"/>
                <a:ext cx="255339" cy="251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6563" y="2708276"/>
              <a:ext cx="620712" cy="36513"/>
            </p14:xfrm>
          </p:contentPart>
        </mc:Choice>
        <mc:Fallback xmlns=""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18120" y="2592530"/>
                <a:ext cx="677959" cy="268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7251" y="2924176"/>
              <a:ext cx="174625" cy="15875"/>
            </p14:xfrm>
          </p:contentPart>
        </mc:Choice>
        <mc:Fallback xmlns=""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38447" y="2803980"/>
                <a:ext cx="231873" cy="256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0513" y="2693988"/>
              <a:ext cx="150812" cy="23812"/>
            </p14:xfrm>
          </p:contentPart>
        </mc:Choice>
        <mc:Fallback xmlns=""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1718" y="2579618"/>
                <a:ext cx="208041" cy="25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1951" y="2759075"/>
              <a:ext cx="80963" cy="12700"/>
            </p14:xfrm>
          </p:contentPart>
        </mc:Choice>
        <mc:Fallback xmlns=""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43524" y="2646892"/>
                <a:ext cx="137817" cy="236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2126" y="2782889"/>
              <a:ext cx="417513" cy="41275"/>
            </p14:xfrm>
          </p:contentPart>
        </mc:Choice>
        <mc:Fallback xmlns=""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73692" y="2668755"/>
                <a:ext cx="474381" cy="269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6464" y="3019426"/>
              <a:ext cx="1830387" cy="55563"/>
            </p14:xfrm>
          </p:contentPart>
        </mc:Choice>
        <mc:Fallback xmlns=""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88033" y="2905432"/>
                <a:ext cx="1887249" cy="283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0601" y="2994025"/>
              <a:ext cx="1776413" cy="57150"/>
            </p14:xfrm>
          </p:contentPart>
        </mc:Choice>
        <mc:Fallback xmlns="">
          <p:pic>
            <p:nvPicPr>
              <p:cNvPr id="31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71798" y="2880797"/>
                <a:ext cx="1833659" cy="283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3235326"/>
              <a:ext cx="2287588" cy="60325"/>
            </p14:xfrm>
          </p:contentPart>
        </mc:Choice>
        <mc:Fallback xmlns="">
          <p:pic>
            <p:nvPicPr>
              <p:cNvPr id="31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72213" y="3121815"/>
                <a:ext cx="2344463" cy="287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0914" y="3271839"/>
              <a:ext cx="1074737" cy="26987"/>
            </p14:xfrm>
          </p:contentPart>
        </mc:Choice>
        <mc:Fallback xmlns=""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72480" y="3155868"/>
                <a:ext cx="1131605" cy="258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0976" y="3292475"/>
              <a:ext cx="3089275" cy="77788"/>
            </p14:xfrm>
          </p:contentPart>
        </mc:Choice>
        <mc:Fallback xmlns=""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32172" y="3177247"/>
                <a:ext cx="3146884" cy="308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2675" y="3503614"/>
              <a:ext cx="3917950" cy="58737"/>
            </p14:xfrm>
          </p:contentPart>
        </mc:Choice>
        <mc:Fallback xmlns=""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34234" y="3389023"/>
                <a:ext cx="3975191" cy="287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6" y="3552826"/>
              <a:ext cx="3789363" cy="55563"/>
            </p14:xfrm>
          </p:contentPart>
        </mc:Choice>
        <mc:Fallback xmlns=""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04086" y="3436180"/>
                <a:ext cx="3846243" cy="288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6" y="3756026"/>
              <a:ext cx="3133725" cy="60325"/>
            </p14:xfrm>
          </p:contentPart>
        </mc:Choice>
        <mc:Fallback xmlns=""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50237" y="3641517"/>
                <a:ext cx="3190964" cy="289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9313" y="3870325"/>
              <a:ext cx="3344862" cy="82550"/>
            </p14:xfrm>
          </p:contentPart>
        </mc:Choice>
        <mc:Fallback xmlns=""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70875" y="3763178"/>
                <a:ext cx="3402098" cy="296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" name="Ink 1"/>
              <p14:cNvContentPartPr/>
              <p14:nvPr/>
            </p14:nvContentPartPr>
            <p14:xfrm>
              <a:off x="8995389" y="3262389"/>
              <a:ext cx="210240" cy="3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36709" y="3136029"/>
                <a:ext cx="3232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7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91440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4724400"/>
            <a:ext cx="8229600" cy="190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Stable homotopy groups: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 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n</a:t>
            </a:r>
            <a:r>
              <a:rPr lang="en-US" baseline="30000" dirty="0" smtClean="0">
                <a:solidFill>
                  <a:schemeClr val="tx2"/>
                </a:solidFill>
                <a:sym typeface="Symbol"/>
              </a:rPr>
              <a:t>s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 :=  </a:t>
            </a:r>
            <a:r>
              <a:rPr lang="en-US" dirty="0" err="1" smtClean="0">
                <a:solidFill>
                  <a:schemeClr val="tx2"/>
                </a:solidFill>
                <a:sym typeface="Symbol"/>
              </a:rPr>
              <a:t>lim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 </a:t>
            </a:r>
            <a:r>
              <a:rPr lang="en-US" baseline="-25000" dirty="0" err="1" smtClean="0">
                <a:solidFill>
                  <a:schemeClr val="tx2"/>
                </a:solidFill>
                <a:sym typeface="Symbol"/>
              </a:rPr>
              <a:t>n+k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sym typeface="Symbol"/>
              </a:rPr>
              <a:t>S</a:t>
            </a:r>
            <a:r>
              <a:rPr lang="en-US" baseline="30000" dirty="0" err="1" smtClean="0">
                <a:solidFill>
                  <a:schemeClr val="tx2"/>
                </a:solidFill>
                <a:sym typeface="Symbol"/>
              </a:rPr>
              <a:t>k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)   k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Primary decomposition: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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n</a:t>
            </a:r>
            <a:r>
              <a:rPr lang="en-US" baseline="30000" dirty="0" smtClean="0">
                <a:solidFill>
                  <a:schemeClr val="tx2"/>
                </a:solidFill>
                <a:sym typeface="Symbol"/>
              </a:rPr>
              <a:t>s</a:t>
            </a:r>
            <a:r>
              <a:rPr lang="en-US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= 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	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   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(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n</a:t>
            </a:r>
            <a:r>
              <a:rPr lang="en-US" baseline="30000" dirty="0" smtClean="0">
                <a:solidFill>
                  <a:schemeClr val="tx2"/>
                </a:solidFill>
                <a:sym typeface="Symbol"/>
              </a:rPr>
              <a:t>s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)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(p)		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e.g.: 	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3</a:t>
            </a:r>
            <a:r>
              <a:rPr lang="en-US" baseline="30000" dirty="0" smtClean="0">
                <a:solidFill>
                  <a:schemeClr val="tx2"/>
                </a:solidFill>
                <a:sym typeface="Symbol"/>
              </a:rPr>
              <a:t>s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= </a:t>
            </a:r>
            <a:r>
              <a:rPr lang="en-US" dirty="0" smtClean="0">
                <a:solidFill>
                  <a:schemeClr val="tx2"/>
                </a:solidFill>
                <a:latin typeface="Castellar" pitchFamily="18" charset="0"/>
                <a:sym typeface="Symbol"/>
              </a:rPr>
              <a:t>Z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24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=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stellar" pitchFamily="18" charset="0"/>
                <a:sym typeface="Symbol"/>
              </a:rPr>
              <a:t>z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8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+ </a:t>
            </a:r>
            <a:r>
              <a:rPr lang="en-US" dirty="0" smtClean="0">
                <a:solidFill>
                  <a:schemeClr val="tx2"/>
                </a:solidFill>
                <a:latin typeface="Castellar" pitchFamily="18" charset="0"/>
                <a:sym typeface="Symbol"/>
              </a:rPr>
              <a:t>Z</a:t>
            </a: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3</a:t>
            </a:r>
          </a:p>
        </p:txBody>
      </p:sp>
      <p:sp>
        <p:nvSpPr>
          <p:cNvPr id="5" name="Flowchart: Or 4"/>
          <p:cNvSpPr/>
          <p:nvPr/>
        </p:nvSpPr>
        <p:spPr>
          <a:xfrm>
            <a:off x="2743200" y="6019800"/>
            <a:ext cx="381000" cy="381000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6324600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p prime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6388" y="1884364"/>
              <a:ext cx="177800" cy="20637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7536" y="1769593"/>
                <a:ext cx="235504" cy="250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1825" y="2176464"/>
              <a:ext cx="179388" cy="15875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3008" y="2061731"/>
                <a:ext cx="237023" cy="24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5676" y="2460625"/>
              <a:ext cx="168275" cy="14288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7271" y="2347393"/>
                <a:ext cx="225086" cy="2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9363" y="2740025"/>
              <a:ext cx="214312" cy="12700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0908" y="2628194"/>
                <a:ext cx="271222" cy="236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3225" y="2997200"/>
              <a:ext cx="190500" cy="26988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4416" y="2882771"/>
                <a:ext cx="248118" cy="255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4076" y="3294064"/>
              <a:ext cx="188913" cy="15875"/>
            </p14:xfrm>
          </p:contentPart>
        </mc:Choice>
        <mc:Fallback xmlns=""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35649" y="3174246"/>
                <a:ext cx="246127" cy="255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4" y="3554413"/>
              <a:ext cx="174625" cy="17462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70620" y="3428210"/>
                <a:ext cx="231513" cy="269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9975" y="3835400"/>
              <a:ext cx="223838" cy="6350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21545" y="3723217"/>
                <a:ext cx="281057" cy="230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5414" y="2732088"/>
              <a:ext cx="155575" cy="11112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76964" y="2618459"/>
                <a:ext cx="212475" cy="238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5575" y="32253238"/>
              <a:ext cx="663575" cy="103187"/>
            </p14:xfrm>
          </p:contentPart>
        </mc:Choice>
        <mc:Fallback xmlns=""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597131" y="32139265"/>
                <a:ext cx="720463" cy="331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1" y="2160588"/>
              <a:ext cx="131763" cy="12700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76760" y="2045199"/>
                <a:ext cx="188644" cy="24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4" y="2457451"/>
              <a:ext cx="198437" cy="9525"/>
            </p14:xfrm>
          </p:contentPart>
        </mc:Choice>
        <mc:Fallback xmlns=""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92663" y="2345620"/>
                <a:ext cx="255339" cy="233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6563" y="2708276"/>
              <a:ext cx="620712" cy="36513"/>
            </p14:xfrm>
          </p:contentPart>
        </mc:Choice>
        <mc:Fallback xmlns=""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18120" y="2594799"/>
                <a:ext cx="677959" cy="263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7251" y="2924176"/>
              <a:ext cx="174625" cy="15875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38447" y="2809443"/>
                <a:ext cx="231873" cy="245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0513" y="2693988"/>
              <a:ext cx="150812" cy="23812"/>
            </p14:xfrm>
          </p:contentPart>
        </mc:Choice>
        <mc:Fallback xmlns=""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1718" y="2579618"/>
                <a:ext cx="208041" cy="25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1951" y="2759075"/>
              <a:ext cx="80963" cy="12700"/>
            </p14:xfrm>
          </p:contentPart>
        </mc:Choice>
        <mc:Fallback xmlns=""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43524" y="2646892"/>
                <a:ext cx="137817" cy="236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2126" y="2782889"/>
              <a:ext cx="417513" cy="41275"/>
            </p14:xfrm>
          </p:contentPart>
        </mc:Choice>
        <mc:Fallback xmlns=""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73692" y="2668755"/>
                <a:ext cx="474381" cy="269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6464" y="3019426"/>
              <a:ext cx="1830387" cy="55563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88022" y="2905432"/>
                <a:ext cx="1887272" cy="283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0601" y="2994025"/>
              <a:ext cx="1776413" cy="57150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71798" y="2879363"/>
                <a:ext cx="1833659" cy="286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3235326"/>
              <a:ext cx="2287588" cy="60325"/>
            </p14:xfrm>
          </p:contentPart>
        </mc:Choice>
        <mc:Fallback xmlns=""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72208" y="3120456"/>
                <a:ext cx="2344472" cy="290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0914" y="3271839"/>
              <a:ext cx="1074737" cy="26987"/>
            </p14:xfrm>
          </p:contentPart>
        </mc:Choice>
        <mc:Fallback xmlns="">
          <p:pic>
            <p:nvPicPr>
              <p:cNvPr id="4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72480" y="3155868"/>
                <a:ext cx="1131605" cy="258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0976" y="3292475"/>
              <a:ext cx="3089275" cy="77788"/>
            </p14:xfrm>
          </p:contentPart>
        </mc:Choice>
        <mc:Fallback xmlns="">
          <p:pic>
            <p:nvPicPr>
              <p:cNvPr id="41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32182" y="3178840"/>
                <a:ext cx="3146864" cy="30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2675" y="3503614"/>
              <a:ext cx="3917950" cy="58737"/>
            </p14:xfrm>
          </p:contentPart>
        </mc:Choice>
        <mc:Fallback xmlns="">
          <p:pic>
            <p:nvPicPr>
              <p:cNvPr id="41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34234" y="3389023"/>
                <a:ext cx="3975191" cy="287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6" y="3552826"/>
              <a:ext cx="3789363" cy="55563"/>
            </p14:xfrm>
          </p:contentPart>
        </mc:Choice>
        <mc:Fallback xmlns="">
          <p:pic>
            <p:nvPicPr>
              <p:cNvPr id="41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04086" y="3436948"/>
                <a:ext cx="3846243" cy="28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6" y="3756026"/>
              <a:ext cx="3133725" cy="60325"/>
            </p14:xfrm>
          </p:contentPart>
        </mc:Choice>
        <mc:Fallback xmlns="">
          <p:pic>
            <p:nvPicPr>
              <p:cNvPr id="4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50237" y="3641517"/>
                <a:ext cx="3190964" cy="289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9313" y="3870325"/>
              <a:ext cx="3344862" cy="82550"/>
            </p14:xfrm>
          </p:contentPart>
        </mc:Choice>
        <mc:Fallback xmlns="">
          <p:pic>
            <p:nvPicPr>
              <p:cNvPr id="41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70872" y="3766155"/>
                <a:ext cx="3402104" cy="290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8114" y="4044951"/>
              <a:ext cx="498475" cy="307975"/>
            </p14:xfrm>
          </p:contentPart>
        </mc:Choice>
        <mc:Fallback xmlns="">
          <p:pic>
            <p:nvPicPr>
              <p:cNvPr id="41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481631" y="4038467"/>
                <a:ext cx="511441" cy="32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6175" y="4017554"/>
              <a:ext cx="530778" cy="325445"/>
            </p14:xfrm>
          </p:contentPart>
        </mc:Choice>
        <mc:Fallback xmlns="">
          <p:pic>
            <p:nvPicPr>
              <p:cNvPr id="41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489695" y="3890834"/>
                <a:ext cx="2916499" cy="50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" name="Ink 1"/>
              <p14:cNvContentPartPr/>
              <p14:nvPr/>
            </p14:nvContentPartPr>
            <p14:xfrm>
              <a:off x="9034629" y="3263469"/>
              <a:ext cx="135000" cy="31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996109" y="3174909"/>
                <a:ext cx="200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" name="Ink 2"/>
              <p14:cNvContentPartPr/>
              <p14:nvPr/>
            </p14:nvContentPartPr>
            <p14:xfrm>
              <a:off x="7194550" y="4240214"/>
              <a:ext cx="3443289" cy="404812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188070" y="4233731"/>
                <a:ext cx="3456249" cy="417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" name="Ink 6"/>
              <p14:cNvContentPartPr/>
              <p14:nvPr/>
            </p14:nvContentPartPr>
            <p14:xfrm>
              <a:off x="8434695" y="3897314"/>
              <a:ext cx="1965018" cy="492125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428215" y="3890834"/>
                <a:ext cx="1977979" cy="5050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7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=2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40" y="457201"/>
            <a:ext cx="9144000" cy="44672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9"/>
              <p:cNvSpPr txBox="1">
                <a:spLocks/>
              </p:cNvSpPr>
              <p:nvPr/>
            </p:nvSpPr>
            <p:spPr>
              <a:xfrm>
                <a:off x="1981200" y="5562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Each dot represents a factor of 2, vertical lines indicate additive extensions</a:t>
                </a: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			e.g.: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sym typeface="Symbol"/>
                  </a:rPr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rgbClr val="1F497D"/>
                  </a:solidFill>
                  <a:sym typeface="Symbol"/>
                </a:endParaRPr>
              </a:p>
              <a:p>
                <a:pPr fontAlgn="base"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Vertical arrangement of dots is arbitrary, but meant to suggest patterns</a:t>
                </a:r>
                <a:r>
                  <a:rPr lang="en-US" baseline="-25000" dirty="0">
                    <a:solidFill>
                      <a:srgbClr val="1F497D"/>
                    </a:solidFill>
                    <a:sym typeface="Symbol"/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562600"/>
                <a:ext cx="82296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l="-667" t="-802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924426"/>
            <a:ext cx="428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Computation: </a:t>
            </a:r>
            <a:r>
              <a:rPr lang="en-US" dirty="0" err="1">
                <a:solidFill>
                  <a:prstClr val="black"/>
                </a:solidFill>
              </a:rPr>
              <a:t>Mahowald-Tangora-Kochman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Picture: A. Hatcher</a:t>
            </a:r>
          </a:p>
        </p:txBody>
      </p:sp>
    </p:spTree>
    <p:extLst>
      <p:ext uri="{BB962C8B-B14F-4D97-AF65-F5344CB8AC3E}">
        <p14:creationId xmlns:p14="http://schemas.microsoft.com/office/powerpoint/2010/main" val="36928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J</a:t>
            </a:r>
            <a:r>
              <a:rPr lang="en-US" u="sng" dirty="0" smtClean="0"/>
              <a:t>-homomorphism</a:t>
            </a:r>
            <a:endParaRPr lang="en-US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600201"/>
                <a:ext cx="86868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r>
                        <a:rPr lang="en-US" sz="3500" i="1">
                          <a:solidFill>
                            <a:schemeClr val="tx2"/>
                          </a:solidFill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sz="3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3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500" i="1">
                          <a:solidFill>
                            <a:schemeClr val="tx2"/>
                          </a:solidFill>
                          <a:latin typeface="Cambria Math"/>
                        </a:rPr>
                        <m:t>𝑆𝑂</m:t>
                      </m:r>
                      <m:r>
                        <a:rPr lang="en-US" sz="3500" i="1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sSubSup>
                        <m:sSubSupPr>
                          <m:ctrlPr>
                            <a:rPr lang="en-US" sz="3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3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3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sz="35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Sup>
                        <m:sSubSupPr>
                          <m:ctrlPr>
                            <a:rPr lang="en-US" sz="3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50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35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35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𝑓𝑟</m:t>
                          </m:r>
                        </m:sup>
                      </m:sSubSup>
                    </m:oMath>
                  </m:oMathPara>
                </a14:m>
                <a:endParaRPr lang="en-US" sz="3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cs typeface="Calibri" pitchFamily="34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800" i="1" ker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 ker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ℤ</m:t>
                          </m:r>
                        </m:num>
                        <m:den>
                          <m:r>
                            <a:rPr lang="en-US" sz="2800" i="1" ker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2,</m:t>
                          </m:r>
                        </m:den>
                      </m:f>
                      <m:f>
                        <m:fPr>
                          <m:type m:val="lin"/>
                          <m:ctrlP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ℤ</m:t>
                          </m:r>
                        </m:num>
                        <m:den>
                          <m: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, 0, </m:t>
                      </m:r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ℤ</m:t>
                      </m:r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, 0, 0, 0, </m:t>
                      </m:r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ℤ</m:t>
                      </m:r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ℤ</m:t>
                          </m:r>
                        </m:num>
                        <m:den>
                          <m: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ℤ</m:t>
                          </m:r>
                        </m:num>
                        <m:den>
                          <m: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, 0, </m:t>
                      </m:r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ℤ</m:t>
                      </m:r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, 0, 0, 0, </m:t>
                      </m:r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ℤ</m:t>
                      </m:r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ℤ</m:t>
                          </m:r>
                        </m:num>
                        <m:den>
                          <m: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ℤ</m:t>
                          </m:r>
                        </m:num>
                        <m:den>
                          <m:r>
                            <a:rPr lang="en-US" sz="2800" i="1" ker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, 0, </m:t>
                      </m:r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ℤ</m:t>
                      </m:r>
                      <m:r>
                        <a:rPr lang="en-US" sz="2800" i="1" ker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…)</m:t>
                      </m:r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sz="1700" dirty="0"/>
                  <a:t>0</a:t>
                </a:r>
                <a:r>
                  <a:rPr lang="en-US" dirty="0" smtClean="0"/>
                  <a:t>      </a:t>
                </a:r>
                <a:r>
                  <a:rPr lang="en-US" sz="2000" dirty="0"/>
                  <a:t>1        2    3    4   5   6     7       8            9       10  11 12 13 14  15   16          17     18  19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600201"/>
                <a:ext cx="8686800" cy="4525963"/>
              </a:xfrm>
              <a:blipFill>
                <a:blip r:embed="rId2"/>
                <a:stretch>
                  <a:fillRect l="-1684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1" name="Ink 190"/>
              <p14:cNvContentPartPr/>
              <p14:nvPr/>
            </p14:nvContentPartPr>
            <p14:xfrm>
              <a:off x="3369771" y="4683394"/>
              <a:ext cx="959760" cy="7920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1411" y="4662514"/>
                <a:ext cx="9990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2" name="Ink 191"/>
              <p14:cNvContentPartPr/>
              <p14:nvPr/>
            </p14:nvContentPartPr>
            <p14:xfrm>
              <a:off x="2181771" y="4780234"/>
              <a:ext cx="366120" cy="2196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1611" y="4760045"/>
                <a:ext cx="398520" cy="62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" name="Ink 193"/>
              <p14:cNvContentPartPr/>
              <p14:nvPr/>
            </p14:nvContentPartPr>
            <p14:xfrm>
              <a:off x="2674251" y="5222674"/>
              <a:ext cx="17280" cy="59544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3797" y="5202514"/>
                <a:ext cx="50429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" name="Ink 209"/>
              <p14:cNvContentPartPr/>
              <p14:nvPr/>
            </p14:nvContentPartPr>
            <p14:xfrm>
              <a:off x="2811411" y="5281354"/>
              <a:ext cx="990720" cy="35964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90531" y="5260474"/>
                <a:ext cx="10317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" name="Ink 210"/>
              <p14:cNvContentPartPr/>
              <p14:nvPr/>
            </p14:nvContentPartPr>
            <p14:xfrm>
              <a:off x="3901131" y="5216554"/>
              <a:ext cx="29160" cy="53244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0506" y="5195674"/>
                <a:ext cx="70411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4" name="Ink 223"/>
              <p14:cNvContentPartPr/>
              <p14:nvPr/>
            </p14:nvContentPartPr>
            <p14:xfrm>
              <a:off x="7044291" y="5094874"/>
              <a:ext cx="281880" cy="27468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24851" y="5075434"/>
                <a:ext cx="3189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1" name="Ink 230"/>
              <p14:cNvContentPartPr/>
              <p14:nvPr/>
            </p14:nvContentPartPr>
            <p14:xfrm>
              <a:off x="6887331" y="5419594"/>
              <a:ext cx="721800" cy="4176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0411" y="5398714"/>
                <a:ext cx="7588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2" name="Ink 231"/>
              <p14:cNvContentPartPr/>
              <p14:nvPr/>
            </p14:nvContentPartPr>
            <p14:xfrm>
              <a:off x="6943131" y="5547394"/>
              <a:ext cx="403920" cy="16056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22251" y="5527234"/>
                <a:ext cx="4456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6" name="Ink 235"/>
              <p14:cNvContentPartPr/>
              <p14:nvPr/>
            </p14:nvContentPartPr>
            <p14:xfrm>
              <a:off x="6653331" y="5055274"/>
              <a:ext cx="135720" cy="75204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32506" y="5039434"/>
                <a:ext cx="166239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7" name="Ink 236"/>
              <p14:cNvContentPartPr/>
              <p14:nvPr/>
            </p14:nvContentPartPr>
            <p14:xfrm>
              <a:off x="7638291" y="5081914"/>
              <a:ext cx="142200" cy="73728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27491" y="5062834"/>
                <a:ext cx="17388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/>
              <p14:cNvContentPartPr/>
              <p14:nvPr/>
            </p14:nvContentPartPr>
            <p14:xfrm>
              <a:off x="5080683" y="2340257"/>
              <a:ext cx="11520" cy="155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59803" y="2326217"/>
                <a:ext cx="489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" name="Ink 7"/>
              <p14:cNvContentPartPr/>
              <p14:nvPr/>
            </p14:nvContentPartPr>
            <p14:xfrm>
              <a:off x="4032171" y="3676114"/>
              <a:ext cx="4266360" cy="412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11291" y="3655954"/>
                <a:ext cx="43081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" name="Ink 8"/>
              <p14:cNvContentPartPr/>
              <p14:nvPr/>
            </p14:nvContentPartPr>
            <p14:xfrm>
              <a:off x="2033091" y="4350034"/>
              <a:ext cx="2380680" cy="458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12211" y="4329154"/>
                <a:ext cx="24224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/>
              <p14:cNvContentPartPr/>
              <p14:nvPr/>
            </p14:nvContentPartPr>
            <p14:xfrm>
              <a:off x="4032531" y="5286754"/>
              <a:ext cx="2370240" cy="531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11651" y="5265874"/>
                <a:ext cx="241020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" name="Ink 10"/>
              <p14:cNvContentPartPr/>
              <p14:nvPr/>
            </p14:nvContentPartPr>
            <p14:xfrm>
              <a:off x="5184723" y="2330537"/>
              <a:ext cx="10440" cy="159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843" y="2314697"/>
                <a:ext cx="50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/>
              <p14:cNvContentPartPr/>
              <p14:nvPr/>
            </p14:nvContentPartPr>
            <p14:xfrm>
              <a:off x="8795049" y="3700827"/>
              <a:ext cx="803160" cy="375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782095" y="3688947"/>
                <a:ext cx="830148" cy="3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65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=2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0" y="457201"/>
            <a:ext cx="9144000" cy="44672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9"/>
              <p:cNvSpPr txBox="1">
                <a:spLocks/>
              </p:cNvSpPr>
              <p:nvPr/>
            </p:nvSpPr>
            <p:spPr>
              <a:xfrm>
                <a:off x="1981200" y="5562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Each dot represents a factor of 2, vertical lines indicate additive extensions</a:t>
                </a: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			e.g.: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sym typeface="Symbol"/>
                  </a:rPr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rgbClr val="1F497D"/>
                  </a:solidFill>
                  <a:sym typeface="Symbol"/>
                </a:endParaRPr>
              </a:p>
              <a:p>
                <a:pPr fontAlgn="base"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Vertical arrangement of dots is arbitrary, but meant to suggest patterns</a:t>
                </a:r>
                <a:r>
                  <a:rPr lang="en-US" baseline="-25000" dirty="0">
                    <a:solidFill>
                      <a:srgbClr val="1F497D"/>
                    </a:solidFill>
                    <a:sym typeface="Symbol"/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562600"/>
                <a:ext cx="8229600" cy="1143000"/>
              </a:xfrm>
              <a:prstGeom prst="rect">
                <a:avLst/>
              </a:prstGeom>
              <a:blipFill rotWithShape="0">
                <a:blip r:embed="rId4"/>
                <a:stretch>
                  <a:fillRect l="-667" t="-802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946691" y="4310794"/>
              <a:ext cx="122760" cy="39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3691" y="4191641"/>
                <a:ext cx="234000" cy="26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319651" y="3995434"/>
              <a:ext cx="28440" cy="372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52331" y="3909837"/>
                <a:ext cx="153720" cy="587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2838051" y="3935314"/>
              <a:ext cx="402840" cy="38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2611" y="3873811"/>
                <a:ext cx="523440" cy="57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923731" y="3931354"/>
              <a:ext cx="46440" cy="94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98171" y="3858634"/>
                <a:ext cx="109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986451" y="3817954"/>
              <a:ext cx="369720" cy="515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23451" y="3761074"/>
                <a:ext cx="50004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3455811" y="4042954"/>
              <a:ext cx="55080" cy="289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94251" y="3919474"/>
                <a:ext cx="16056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4578651" y="4035394"/>
              <a:ext cx="29160" cy="32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19611" y="3960514"/>
                <a:ext cx="13428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5115771" y="3953314"/>
              <a:ext cx="358200" cy="375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50185" y="3874114"/>
                <a:ext cx="492615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5728491" y="4039354"/>
              <a:ext cx="42840" cy="317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74851" y="3967714"/>
                <a:ext cx="13392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6238971" y="3705274"/>
              <a:ext cx="345600" cy="6357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72371" y="3609154"/>
                <a:ext cx="48096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6848811" y="4046914"/>
              <a:ext cx="17280" cy="294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81491" y="3946956"/>
                <a:ext cx="147240" cy="5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7410771" y="3930994"/>
              <a:ext cx="298800" cy="37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43451" y="3813159"/>
                <a:ext cx="433080" cy="626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7977771" y="4029994"/>
              <a:ext cx="30600" cy="29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12611" y="3922222"/>
                <a:ext cx="159480" cy="545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8514531" y="3843154"/>
              <a:ext cx="336600" cy="453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45771" y="3752722"/>
                <a:ext cx="478440" cy="692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9104931" y="3993634"/>
              <a:ext cx="39600" cy="360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33936" y="3885742"/>
                <a:ext cx="173384" cy="618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/>
              <p14:cNvContentPartPr/>
              <p14:nvPr/>
            </p14:nvContentPartPr>
            <p14:xfrm>
              <a:off x="9657171" y="3945034"/>
              <a:ext cx="327960" cy="406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80131" y="3843514"/>
                <a:ext cx="47556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10223451" y="4084354"/>
              <a:ext cx="70560" cy="280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142862" y="3925750"/>
                <a:ext cx="223142" cy="60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 23"/>
              <p14:cNvContentPartPr/>
              <p14:nvPr/>
            </p14:nvContentPartPr>
            <p14:xfrm>
              <a:off x="6272091" y="6432994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60211" y="64211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k 30"/>
              <p14:cNvContentPartPr/>
              <p14:nvPr/>
            </p14:nvContentPartPr>
            <p14:xfrm>
              <a:off x="1825731" y="4582954"/>
              <a:ext cx="123120" cy="5418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06651" y="4563874"/>
                <a:ext cx="15588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k 31"/>
              <p14:cNvContentPartPr/>
              <p14:nvPr/>
            </p14:nvContentPartPr>
            <p14:xfrm>
              <a:off x="2017611" y="4958074"/>
              <a:ext cx="718200" cy="270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01771" y="4938274"/>
                <a:ext cx="750960" cy="3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92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=3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1"/>
            <a:ext cx="9144000" cy="403701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96731" y="4443994"/>
              <a:ext cx="8378280" cy="110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6611" y="4299025"/>
                <a:ext cx="8502840" cy="387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650131" y="4266514"/>
              <a:ext cx="69120" cy="181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3160" y="4132140"/>
                <a:ext cx="196974" cy="442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646611" y="4265074"/>
              <a:ext cx="56160" cy="153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78931" y="4136554"/>
                <a:ext cx="16668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625811" y="4023874"/>
              <a:ext cx="87120" cy="321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75925" y="3882394"/>
                <a:ext cx="195207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4676211" y="4091194"/>
              <a:ext cx="74160" cy="253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03851" y="3934816"/>
                <a:ext cx="224280" cy="566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5650731" y="4283794"/>
              <a:ext cx="59400" cy="113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81251" y="4145554"/>
                <a:ext cx="1918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6634971" y="4294234"/>
              <a:ext cx="65160" cy="93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7731" y="4148995"/>
                <a:ext cx="198720" cy="380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638291" y="4099474"/>
              <a:ext cx="39960" cy="277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60512" y="3945034"/>
                <a:ext cx="194805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8671131" y="4297834"/>
              <a:ext cx="23760" cy="110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96971" y="4146274"/>
                <a:ext cx="1638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9662931" y="4294234"/>
              <a:ext cx="22680" cy="106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84283" y="4143034"/>
                <a:ext cx="18107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2168091" y="5301154"/>
              <a:ext cx="47160" cy="24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2251" y="5283514"/>
                <a:ext cx="806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2106171" y="5283154"/>
              <a:ext cx="172080" cy="49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88531" y="5264434"/>
                <a:ext cx="208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2076291" y="5520394"/>
              <a:ext cx="201240" cy="29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67651" y="5514274"/>
                <a:ext cx="216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1791531" y="4818034"/>
              <a:ext cx="206280" cy="604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70651" y="4797154"/>
                <a:ext cx="24264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2296251" y="5422474"/>
              <a:ext cx="158760" cy="97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81131" y="5401954"/>
                <a:ext cx="1947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2620251" y="5313034"/>
              <a:ext cx="139320" cy="213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13051" y="5293267"/>
                <a:ext cx="167400" cy="254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2605131" y="5284594"/>
              <a:ext cx="216360" cy="205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89291" y="5264434"/>
                <a:ext cx="244080" cy="504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/>
          <p:cNvSpPr txBox="1"/>
          <p:nvPr/>
        </p:nvSpPr>
        <p:spPr>
          <a:xfrm>
            <a:off x="3124200" y="228601"/>
            <a:ext cx="3357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Computation: Nakamura -</a:t>
            </a:r>
            <a:r>
              <a:rPr lang="en-US" dirty="0" err="1">
                <a:solidFill>
                  <a:prstClr val="black"/>
                </a:solidFill>
              </a:rPr>
              <a:t>Tangora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Picture: A. Hatcher</a:t>
            </a:r>
          </a:p>
        </p:txBody>
      </p:sp>
    </p:spTree>
    <p:extLst>
      <p:ext uri="{BB962C8B-B14F-4D97-AF65-F5344CB8AC3E}">
        <p14:creationId xmlns:p14="http://schemas.microsoft.com/office/powerpoint/2010/main" val="13640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atcher p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9144000" cy="56562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1" y="2286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sym typeface="Symbol"/>
              </a:rPr>
              <a:t>(</a:t>
            </a:r>
            <a:r>
              <a:rPr lang="en-US" sz="2800" baseline="-25000" dirty="0">
                <a:solidFill>
                  <a:prstClr val="black"/>
                </a:solidFill>
                <a:sym typeface="Symbol"/>
              </a:rPr>
              <a:t>n</a:t>
            </a:r>
            <a:r>
              <a:rPr lang="en-US" sz="2800" baseline="30000" dirty="0">
                <a:solidFill>
                  <a:prstClr val="black"/>
                </a:solidFill>
                <a:sym typeface="Symbol"/>
              </a:rPr>
              <a:t>s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)</a:t>
            </a:r>
            <a:r>
              <a:rPr lang="en-US" sz="2800" baseline="-25000" dirty="0">
                <a:solidFill>
                  <a:prstClr val="black"/>
                </a:solidFill>
                <a:sym typeface="Symbol"/>
              </a:rPr>
              <a:t>(5)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5334000"/>
            <a:ext cx="914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394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48251" y="4967434"/>
              <a:ext cx="8846280" cy="26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6129" y="4808314"/>
                <a:ext cx="8967965" cy="5457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3108961" y="228601"/>
            <a:ext cx="2516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Computation: D. </a:t>
            </a:r>
            <a:r>
              <a:rPr lang="en-US" dirty="0" err="1">
                <a:solidFill>
                  <a:prstClr val="black"/>
                </a:solidFill>
              </a:rPr>
              <a:t>Ravenel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Picture: A. Hatcher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4003371" y="2776834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1491" y="27649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1612971" y="5425354"/>
              <a:ext cx="182160" cy="379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2811" y="5405194"/>
                <a:ext cx="2127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1872531" y="5726674"/>
              <a:ext cx="678240" cy="228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7051" y="5705794"/>
                <a:ext cx="714240" cy="2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8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blipFill rotWithShape="0">
                <a:blip r:embed="rId4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5128011" y="5060314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6131" y="504843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5477571" y="3776194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65691" y="376431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blipFill rotWithShape="0">
                <a:blip r:embed="rId4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1" name="Ink 1030"/>
              <p14:cNvContentPartPr/>
              <p14:nvPr/>
            </p14:nvContentPartPr>
            <p14:xfrm>
              <a:off x="4259691" y="3776194"/>
              <a:ext cx="1218240" cy="1284480"/>
            </p14:xfrm>
          </p:contentPart>
        </mc:Choice>
        <mc:Fallback xmlns="">
          <p:pic>
            <p:nvPicPr>
              <p:cNvPr id="1031" name="Ink 10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8171" y="3764314"/>
                <a:ext cx="124164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75" name="Ink 1074"/>
              <p14:cNvContentPartPr/>
              <p14:nvPr/>
            </p14:nvContentPartPr>
            <p14:xfrm>
              <a:off x="6526251" y="2140354"/>
              <a:ext cx="3857040" cy="432468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14371" y="2127394"/>
                <a:ext cx="3888360" cy="43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92" name="Ink 1091"/>
              <p14:cNvContentPartPr/>
              <p14:nvPr/>
            </p14:nvContentPartPr>
            <p14:xfrm>
              <a:off x="5590251" y="3349594"/>
              <a:ext cx="2115360" cy="805320"/>
            </p14:xfrm>
          </p:contentPart>
        </mc:Choice>
        <mc:Fallback xmlns="">
          <p:pic>
            <p:nvPicPr>
              <p:cNvPr id="1092" name="Ink 10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80891" y="3333754"/>
                <a:ext cx="213804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4" name="TextBox 1093"/>
              <p:cNvSpPr txBox="1"/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-Many differentials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differentials go back by 1 and up by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94" name="TextBox 10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blipFill rotWithShape="0">
                <a:blip r:embed="rId18"/>
                <a:stretch>
                  <a:fillRect l="-150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8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blipFill rotWithShape="0">
                <a:blip r:embed="rId5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75" name="Ink 1074"/>
              <p14:cNvContentPartPr/>
              <p14:nvPr/>
            </p14:nvContentPartPr>
            <p14:xfrm>
              <a:off x="6526251" y="2140354"/>
              <a:ext cx="3857040" cy="432468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14371" y="2127394"/>
                <a:ext cx="3888360" cy="43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4" name="TextBox 1093"/>
              <p:cNvSpPr txBox="1"/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-Many differentials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differentials go back by 1 and up by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94" name="TextBox 10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blipFill rotWithShape="0">
                <a:blip r:embed="rId15"/>
                <a:stretch>
                  <a:fillRect l="-150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2402280" y="4952376"/>
              <a:ext cx="78120" cy="52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5720" y="4916376"/>
                <a:ext cx="1123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3061800" y="4943376"/>
              <a:ext cx="72360" cy="78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45960" y="4908456"/>
                <a:ext cx="105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4380120" y="4935816"/>
              <a:ext cx="62280" cy="67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2480" y="4899096"/>
                <a:ext cx="986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5590251" y="3349594"/>
              <a:ext cx="1319400" cy="682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0891" y="3333754"/>
                <a:ext cx="134172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/>
              <p14:cNvContentPartPr/>
              <p14:nvPr/>
            </p14:nvContentPartPr>
            <p14:xfrm>
              <a:off x="4259691" y="3776194"/>
              <a:ext cx="1218240" cy="1284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48171" y="3764314"/>
                <a:ext cx="124164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Ink 9"/>
              <p14:cNvContentPartPr/>
              <p14:nvPr/>
            </p14:nvContentPartPr>
            <p14:xfrm>
              <a:off x="7871760" y="5054616"/>
              <a:ext cx="7452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53760" y="5020776"/>
                <a:ext cx="110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/>
              <p14:cNvContentPartPr/>
              <p14:nvPr/>
            </p14:nvContentPartPr>
            <p14:xfrm>
              <a:off x="7424811" y="3711394"/>
              <a:ext cx="471960" cy="1335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18331" y="3698074"/>
                <a:ext cx="493200" cy="13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/>
              <p14:cNvContentPartPr/>
              <p14:nvPr/>
            </p14:nvContentPartPr>
            <p14:xfrm>
              <a:off x="8247411" y="4492954"/>
              <a:ext cx="164880" cy="519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32651" y="4478194"/>
                <a:ext cx="1904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" name="Ink 12"/>
              <p14:cNvContentPartPr/>
              <p14:nvPr/>
            </p14:nvContentPartPr>
            <p14:xfrm>
              <a:off x="2062440" y="4930416"/>
              <a:ext cx="77400" cy="61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45880" y="4897656"/>
                <a:ext cx="102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/>
              <p14:cNvContentPartPr/>
              <p14:nvPr/>
            </p14:nvContentPartPr>
            <p14:xfrm>
              <a:off x="1907280" y="4940136"/>
              <a:ext cx="48600" cy="84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92160" y="4912056"/>
                <a:ext cx="78120" cy="14292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15856" y="5265738"/>
            <a:ext cx="134733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3825241"/>
            <a:ext cx="5384800" cy="29006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ND undergrad </a:t>
            </a:r>
            <a:r>
              <a:rPr lang="en-US" u="sng" dirty="0" err="1" smtClean="0"/>
              <a:t>Geom</a:t>
            </a:r>
            <a:r>
              <a:rPr lang="en-US" u="sng" dirty="0" smtClean="0"/>
              <a:t>/Top workshop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Annual, starting summer 2017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First part “basic notions in </a:t>
            </a:r>
            <a:r>
              <a:rPr lang="en-US" dirty="0" err="1" smtClean="0">
                <a:solidFill>
                  <a:schemeClr val="tx2"/>
                </a:solidFill>
              </a:rPr>
              <a:t>geometey</a:t>
            </a:r>
            <a:r>
              <a:rPr lang="en-US" dirty="0" smtClean="0">
                <a:solidFill>
                  <a:schemeClr val="tx2"/>
                </a:solidFill>
              </a:rPr>
              <a:t>/topology”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Second part “undergrad research conference”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07760" y="3825241"/>
            <a:ext cx="5384800" cy="29006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ND graduate Ph.D. program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6 geometry faculty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6 topology faculty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10 grad students in topology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Several topology/geometry seminars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RTG grant in geometry and topology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21" y="0"/>
            <a:ext cx="8143959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842" y="2651712"/>
            <a:ext cx="4188315" cy="1097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675" y="509666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Shameless</a:t>
            </a:r>
          </a:p>
          <a:p>
            <a:r>
              <a:rPr lang="en-US" dirty="0" smtClean="0"/>
              <a:t>Plug: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blipFill rotWithShape="0">
                <a:blip r:embed="rId4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75" name="Ink 1074"/>
              <p14:cNvContentPartPr/>
              <p14:nvPr/>
            </p14:nvContentPartPr>
            <p14:xfrm>
              <a:off x="7187211" y="6414274"/>
              <a:ext cx="360" cy="36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5331" y="64023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092131" y="4944034"/>
              <a:ext cx="35280" cy="7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6411" y="4838194"/>
                <a:ext cx="133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2410731" y="4612834"/>
              <a:ext cx="24840" cy="48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1919" y="4560994"/>
                <a:ext cx="133698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3052251" y="4458754"/>
              <a:ext cx="362880" cy="62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9188" y="4394277"/>
                <a:ext cx="491167" cy="815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7710651" y="2140354"/>
              <a:ext cx="2672640" cy="2809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96251" y="2127394"/>
                <a:ext cx="2706480" cy="29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/>
              <p14:cNvContentPartPr/>
              <p14:nvPr/>
            </p14:nvContentPartPr>
            <p14:xfrm>
              <a:off x="6526251" y="6464674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4371" y="64527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5711211" y="3091834"/>
              <a:ext cx="18720" cy="550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88891" y="3046444"/>
                <a:ext cx="63000" cy="634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/>
              <p14:cNvContentPartPr/>
              <p14:nvPr/>
            </p14:nvContentPartPr>
            <p14:xfrm>
              <a:off x="5760171" y="3640834"/>
              <a:ext cx="8640" cy="11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2568" y="3631114"/>
                <a:ext cx="2039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/>
              <p14:cNvContentPartPr/>
              <p14:nvPr/>
            </p14:nvContentPartPr>
            <p14:xfrm>
              <a:off x="5885091" y="3133594"/>
              <a:ext cx="174600" cy="204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76091" y="3088954"/>
                <a:ext cx="20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/>
              <p14:cNvContentPartPr/>
              <p14:nvPr/>
            </p14:nvContentPartPr>
            <p14:xfrm>
              <a:off x="5057451" y="3304954"/>
              <a:ext cx="22320" cy="358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29011" y="3242674"/>
                <a:ext cx="75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/>
              <p14:cNvContentPartPr/>
              <p14:nvPr/>
            </p14:nvContentPartPr>
            <p14:xfrm>
              <a:off x="4390011" y="3804994"/>
              <a:ext cx="18360" cy="676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61571" y="3744514"/>
                <a:ext cx="770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/>
              <p14:cNvContentPartPr/>
              <p14:nvPr/>
            </p14:nvContentPartPr>
            <p14:xfrm>
              <a:off x="4409451" y="3798154"/>
              <a:ext cx="24840" cy="727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78401" y="3771527"/>
                <a:ext cx="74155" cy="794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/>
              <p14:cNvContentPartPr/>
              <p14:nvPr/>
            </p14:nvContentPartPr>
            <p14:xfrm>
              <a:off x="4566771" y="3789154"/>
              <a:ext cx="209520" cy="173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41211" y="3724354"/>
                <a:ext cx="267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/>
              <p14:cNvContentPartPr/>
              <p14:nvPr/>
            </p14:nvContentPartPr>
            <p14:xfrm>
              <a:off x="3712131" y="3942154"/>
              <a:ext cx="69840" cy="413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93411" y="3884914"/>
                <a:ext cx="1170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/>
              <p14:cNvContentPartPr/>
              <p14:nvPr/>
            </p14:nvContentPartPr>
            <p14:xfrm>
              <a:off x="6368211" y="2616274"/>
              <a:ext cx="60120" cy="4341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45531" y="2559754"/>
                <a:ext cx="1062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5" name="Ink 1024"/>
              <p14:cNvContentPartPr/>
              <p14:nvPr/>
            </p14:nvContentPartPr>
            <p14:xfrm>
              <a:off x="7855371" y="2580274"/>
              <a:ext cx="36720" cy="963000"/>
            </p14:xfrm>
          </p:contentPart>
        </mc:Choice>
        <mc:Fallback xmlns="">
          <p:pic>
            <p:nvPicPr>
              <p:cNvPr id="1025" name="Ink 10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26571" y="2549674"/>
                <a:ext cx="932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28" name="Ink 1027"/>
              <p14:cNvContentPartPr/>
              <p14:nvPr/>
            </p14:nvContentPartPr>
            <p14:xfrm>
              <a:off x="8032491" y="2555794"/>
              <a:ext cx="205200" cy="234000"/>
            </p14:xfrm>
          </p:contentPart>
        </mc:Choice>
        <mc:Fallback xmlns="">
          <p:pic>
            <p:nvPicPr>
              <p:cNvPr id="1028" name="Ink 10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01531" y="2499001"/>
                <a:ext cx="266040" cy="35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29" name="Ink 1028"/>
              <p14:cNvContentPartPr/>
              <p14:nvPr/>
            </p14:nvContentPartPr>
            <p14:xfrm>
              <a:off x="8520291" y="2076634"/>
              <a:ext cx="32040" cy="415800"/>
            </p14:xfrm>
          </p:contentPart>
        </mc:Choice>
        <mc:Fallback xmlns="">
          <p:pic>
            <p:nvPicPr>
              <p:cNvPr id="1029" name="Ink 10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91851" y="2023354"/>
                <a:ext cx="87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30" name="Ink 1029"/>
              <p14:cNvContentPartPr/>
              <p14:nvPr/>
            </p14:nvContentPartPr>
            <p14:xfrm>
              <a:off x="8541891" y="1978714"/>
              <a:ext cx="40320" cy="488520"/>
            </p14:xfrm>
          </p:contentPart>
        </mc:Choice>
        <mc:Fallback xmlns="">
          <p:pic>
            <p:nvPicPr>
              <p:cNvPr id="1030" name="Ink 10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13091" y="1921474"/>
                <a:ext cx="993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32" name="Ink 1031"/>
              <p14:cNvContentPartPr/>
              <p14:nvPr/>
            </p14:nvContentPartPr>
            <p14:xfrm>
              <a:off x="9180531" y="1857034"/>
              <a:ext cx="57600" cy="604080"/>
            </p14:xfrm>
          </p:contentPart>
        </mc:Choice>
        <mc:Fallback xmlns="">
          <p:pic>
            <p:nvPicPr>
              <p:cNvPr id="1032" name="Ink 103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51731" y="1799074"/>
                <a:ext cx="1058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33" name="Ink 1032"/>
              <p14:cNvContentPartPr/>
              <p14:nvPr/>
            </p14:nvContentPartPr>
            <p14:xfrm>
              <a:off x="9351171" y="1881154"/>
              <a:ext cx="241560" cy="238680"/>
            </p14:xfrm>
          </p:contentPart>
        </mc:Choice>
        <mc:Fallback xmlns="">
          <p:pic>
            <p:nvPicPr>
              <p:cNvPr id="1033" name="Ink 103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21967" y="1819140"/>
                <a:ext cx="301770" cy="35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34" name="Ink 1033"/>
              <p14:cNvContentPartPr/>
              <p14:nvPr/>
            </p14:nvContentPartPr>
            <p14:xfrm>
              <a:off x="9814851" y="1380394"/>
              <a:ext cx="87840" cy="454320"/>
            </p14:xfrm>
          </p:contentPart>
        </mc:Choice>
        <mc:Fallback xmlns="">
          <p:pic>
            <p:nvPicPr>
              <p:cNvPr id="1034" name="Ink 103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83891" y="1331794"/>
                <a:ext cx="1508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42" name="Ink 1041"/>
              <p14:cNvContentPartPr/>
              <p14:nvPr/>
            </p14:nvContentPartPr>
            <p14:xfrm>
              <a:off x="1827531" y="5567554"/>
              <a:ext cx="957600" cy="277560"/>
            </p14:xfrm>
          </p:contentPart>
        </mc:Choice>
        <mc:Fallback xmlns="">
          <p:pic>
            <p:nvPicPr>
              <p:cNvPr id="1042" name="Ink 104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58771" y="5423194"/>
                <a:ext cx="109836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" name="Ink 3"/>
              <p14:cNvContentPartPr/>
              <p14:nvPr/>
            </p14:nvContentPartPr>
            <p14:xfrm>
              <a:off x="1919160" y="4966056"/>
              <a:ext cx="59760" cy="68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03680" y="4930776"/>
                <a:ext cx="928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" name="Ink 7"/>
              <p14:cNvContentPartPr/>
              <p14:nvPr/>
            </p14:nvContentPartPr>
            <p14:xfrm>
              <a:off x="1868211" y="3695914"/>
              <a:ext cx="3881520" cy="2069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55971" y="3688714"/>
                <a:ext cx="3911400" cy="20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" name="Ink 8"/>
              <p14:cNvContentPartPr/>
              <p14:nvPr/>
            </p14:nvContentPartPr>
            <p14:xfrm>
              <a:off x="2088360" y="4935456"/>
              <a:ext cx="62640" cy="85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70720" y="4899456"/>
                <a:ext cx="986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" name="Ink 11"/>
              <p14:cNvContentPartPr/>
              <p14:nvPr/>
            </p14:nvContentPartPr>
            <p14:xfrm>
              <a:off x="2409480" y="4951656"/>
              <a:ext cx="75960" cy="66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91120" y="4914216"/>
                <a:ext cx="1112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/>
              <p14:cNvContentPartPr/>
              <p14:nvPr/>
            </p14:nvContentPartPr>
            <p14:xfrm>
              <a:off x="3057840" y="4953456"/>
              <a:ext cx="84960" cy="75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38760" y="4913856"/>
                <a:ext cx="1231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" name="Ink 15"/>
              <p14:cNvContentPartPr/>
              <p14:nvPr/>
            </p14:nvContentPartPr>
            <p14:xfrm>
              <a:off x="4349520" y="4930776"/>
              <a:ext cx="97920" cy="110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31520" y="4892616"/>
                <a:ext cx="135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/>
              <p14:cNvContentPartPr/>
              <p14:nvPr/>
            </p14:nvContentPartPr>
            <p14:xfrm>
              <a:off x="5590251" y="3349594"/>
              <a:ext cx="1319400" cy="682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80891" y="3333754"/>
                <a:ext cx="134172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4" name="Ink 23"/>
              <p14:cNvContentPartPr/>
              <p14:nvPr/>
            </p14:nvContentPartPr>
            <p14:xfrm>
              <a:off x="7864200" y="5047416"/>
              <a:ext cx="87480" cy="871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44760" y="5008896"/>
                <a:ext cx="121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1" name="Ink 30"/>
              <p14:cNvContentPartPr/>
              <p14:nvPr/>
            </p14:nvContentPartPr>
            <p14:xfrm>
              <a:off x="7424811" y="3711394"/>
              <a:ext cx="471960" cy="1335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18331" y="3698074"/>
                <a:ext cx="493200" cy="13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24" name="Ink 1023"/>
              <p14:cNvContentPartPr/>
              <p14:nvPr/>
            </p14:nvContentPartPr>
            <p14:xfrm>
              <a:off x="8247411" y="4492954"/>
              <a:ext cx="164880" cy="519480"/>
            </p14:xfrm>
          </p:contentPart>
        </mc:Choice>
        <mc:Fallback xmlns="">
          <p:pic>
            <p:nvPicPr>
              <p:cNvPr id="1024" name="Ink 102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232651" y="4478194"/>
                <a:ext cx="190440" cy="551160"/>
              </a:xfrm>
              <a:prstGeom prst="rect">
                <a:avLst/>
              </a:prstGeom>
            </p:spPr>
          </p:pic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215856" y="5265738"/>
            <a:ext cx="134733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blipFill rotWithShape="0">
                <a:blip r:embed="rId5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092131" y="4944034"/>
              <a:ext cx="35280" cy="7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6411" y="4838194"/>
                <a:ext cx="133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2410731" y="4612834"/>
              <a:ext cx="24840" cy="48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1919" y="4560994"/>
                <a:ext cx="133698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3052251" y="4458754"/>
              <a:ext cx="362880" cy="62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9188" y="4394277"/>
                <a:ext cx="491167" cy="815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7949331" y="3203794"/>
              <a:ext cx="109440" cy="589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96251" y="2127394"/>
                <a:ext cx="2706480" cy="28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/>
              <p14:cNvContentPartPr/>
              <p14:nvPr/>
            </p14:nvContentPartPr>
            <p14:xfrm>
              <a:off x="5711211" y="3091834"/>
              <a:ext cx="18720" cy="550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88891" y="3046444"/>
                <a:ext cx="63000" cy="634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/>
              <p14:cNvContentPartPr/>
              <p14:nvPr/>
            </p14:nvContentPartPr>
            <p14:xfrm>
              <a:off x="5760171" y="3640834"/>
              <a:ext cx="8640" cy="11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2568" y="3631114"/>
                <a:ext cx="2039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/>
              <p14:cNvContentPartPr/>
              <p14:nvPr/>
            </p14:nvContentPartPr>
            <p14:xfrm>
              <a:off x="5885091" y="3133594"/>
              <a:ext cx="174600" cy="204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76091" y="3088954"/>
                <a:ext cx="20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/>
              <p14:cNvContentPartPr/>
              <p14:nvPr/>
            </p14:nvContentPartPr>
            <p14:xfrm>
              <a:off x="5057451" y="3304954"/>
              <a:ext cx="22320" cy="358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29011" y="3242674"/>
                <a:ext cx="75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/>
              <p14:cNvContentPartPr/>
              <p14:nvPr/>
            </p14:nvContentPartPr>
            <p14:xfrm>
              <a:off x="4390011" y="3804994"/>
              <a:ext cx="18360" cy="676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61571" y="3744514"/>
                <a:ext cx="770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/>
              <p14:cNvContentPartPr/>
              <p14:nvPr/>
            </p14:nvContentPartPr>
            <p14:xfrm>
              <a:off x="4409451" y="3798154"/>
              <a:ext cx="24840" cy="727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8401" y="3771527"/>
                <a:ext cx="74155" cy="794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/>
              <p14:cNvContentPartPr/>
              <p14:nvPr/>
            </p14:nvContentPartPr>
            <p14:xfrm>
              <a:off x="4566771" y="3789154"/>
              <a:ext cx="209520" cy="173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41211" y="3724354"/>
                <a:ext cx="267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/>
              <p14:cNvContentPartPr/>
              <p14:nvPr/>
            </p14:nvContentPartPr>
            <p14:xfrm>
              <a:off x="3712131" y="3942154"/>
              <a:ext cx="69840" cy="413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3411" y="3884914"/>
                <a:ext cx="1170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/>
              <p14:cNvContentPartPr/>
              <p14:nvPr/>
            </p14:nvContentPartPr>
            <p14:xfrm>
              <a:off x="6368211" y="2616274"/>
              <a:ext cx="60120" cy="4341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45531" y="2559754"/>
                <a:ext cx="1062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5" name="Ink 1024"/>
              <p14:cNvContentPartPr/>
              <p14:nvPr/>
            </p14:nvContentPartPr>
            <p14:xfrm>
              <a:off x="7855371" y="2580274"/>
              <a:ext cx="36720" cy="963000"/>
            </p14:xfrm>
          </p:contentPart>
        </mc:Choice>
        <mc:Fallback xmlns="">
          <p:pic>
            <p:nvPicPr>
              <p:cNvPr id="1025" name="Ink 102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26571" y="2549674"/>
                <a:ext cx="932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8" name="Ink 1027"/>
              <p14:cNvContentPartPr/>
              <p14:nvPr/>
            </p14:nvContentPartPr>
            <p14:xfrm>
              <a:off x="8032491" y="2555794"/>
              <a:ext cx="205200" cy="234000"/>
            </p14:xfrm>
          </p:contentPart>
        </mc:Choice>
        <mc:Fallback xmlns="">
          <p:pic>
            <p:nvPicPr>
              <p:cNvPr id="1028" name="Ink 102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01531" y="2499001"/>
                <a:ext cx="266040" cy="35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9" name="Ink 1028"/>
              <p14:cNvContentPartPr/>
              <p14:nvPr/>
            </p14:nvContentPartPr>
            <p14:xfrm>
              <a:off x="8520291" y="2076634"/>
              <a:ext cx="32040" cy="415800"/>
            </p14:xfrm>
          </p:contentPart>
        </mc:Choice>
        <mc:Fallback xmlns="">
          <p:pic>
            <p:nvPicPr>
              <p:cNvPr id="1029" name="Ink 102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91851" y="2023354"/>
                <a:ext cx="87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30" name="Ink 1029"/>
              <p14:cNvContentPartPr/>
              <p14:nvPr/>
            </p14:nvContentPartPr>
            <p14:xfrm>
              <a:off x="8541891" y="1978714"/>
              <a:ext cx="40320" cy="488520"/>
            </p14:xfrm>
          </p:contentPart>
        </mc:Choice>
        <mc:Fallback xmlns="">
          <p:pic>
            <p:nvPicPr>
              <p:cNvPr id="1030" name="Ink 102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13091" y="1921474"/>
                <a:ext cx="993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32" name="Ink 1031"/>
              <p14:cNvContentPartPr/>
              <p14:nvPr/>
            </p14:nvContentPartPr>
            <p14:xfrm>
              <a:off x="9180531" y="1857034"/>
              <a:ext cx="57600" cy="604080"/>
            </p14:xfrm>
          </p:contentPart>
        </mc:Choice>
        <mc:Fallback xmlns="">
          <p:pic>
            <p:nvPicPr>
              <p:cNvPr id="1032" name="Ink 103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51731" y="1799074"/>
                <a:ext cx="1058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33" name="Ink 1032"/>
              <p14:cNvContentPartPr/>
              <p14:nvPr/>
            </p14:nvContentPartPr>
            <p14:xfrm>
              <a:off x="9351171" y="1881154"/>
              <a:ext cx="241560" cy="238680"/>
            </p14:xfrm>
          </p:contentPart>
        </mc:Choice>
        <mc:Fallback xmlns="">
          <p:pic>
            <p:nvPicPr>
              <p:cNvPr id="1033" name="Ink 103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21967" y="1819140"/>
                <a:ext cx="301770" cy="35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34" name="Ink 1033"/>
              <p14:cNvContentPartPr/>
              <p14:nvPr/>
            </p14:nvContentPartPr>
            <p14:xfrm>
              <a:off x="9814851" y="1380394"/>
              <a:ext cx="87840" cy="454320"/>
            </p14:xfrm>
          </p:contentPart>
        </mc:Choice>
        <mc:Fallback xmlns="">
          <p:pic>
            <p:nvPicPr>
              <p:cNvPr id="1034" name="Ink 103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783891" y="1331794"/>
                <a:ext cx="1508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2" name="Ink 1041"/>
              <p14:cNvContentPartPr/>
              <p14:nvPr/>
            </p14:nvContentPartPr>
            <p14:xfrm>
              <a:off x="1827531" y="5567554"/>
              <a:ext cx="957600" cy="277560"/>
            </p14:xfrm>
          </p:contentPart>
        </mc:Choice>
        <mc:Fallback xmlns="">
          <p:pic>
            <p:nvPicPr>
              <p:cNvPr id="1042" name="Ink 104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8771" y="5423194"/>
                <a:ext cx="109836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/>
              <p14:cNvContentPartPr/>
              <p14:nvPr/>
            </p14:nvContentPartPr>
            <p14:xfrm>
              <a:off x="2235051" y="4782034"/>
              <a:ext cx="44280" cy="6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10211" y="4732354"/>
                <a:ext cx="93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" name="Ink 7"/>
              <p14:cNvContentPartPr/>
              <p14:nvPr/>
            </p14:nvContentPartPr>
            <p14:xfrm>
              <a:off x="2876931" y="4773394"/>
              <a:ext cx="73080" cy="77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54971" y="4729992"/>
                <a:ext cx="119520" cy="16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" name="Ink 8"/>
              <p14:cNvContentPartPr/>
              <p14:nvPr/>
            </p14:nvContentPartPr>
            <p14:xfrm>
              <a:off x="4205691" y="4785634"/>
              <a:ext cx="56520" cy="61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180692" y="4735234"/>
                <a:ext cx="106881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" name="Ink 14"/>
              <p14:cNvContentPartPr/>
              <p14:nvPr/>
            </p14:nvContentPartPr>
            <p14:xfrm>
              <a:off x="5610051" y="3695914"/>
              <a:ext cx="139680" cy="222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247451" y="3688714"/>
                <a:ext cx="1519920" cy="13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6" name="Ink 15"/>
              <p14:cNvContentPartPr/>
              <p14:nvPr/>
            </p14:nvContentPartPr>
            <p14:xfrm>
              <a:off x="7665291" y="4924234"/>
              <a:ext cx="75240" cy="92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38651" y="4874194"/>
                <a:ext cx="128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" name="Ink 23"/>
              <p14:cNvContentPartPr/>
              <p14:nvPr/>
            </p14:nvContentPartPr>
            <p14:xfrm>
              <a:off x="8247411" y="4492954"/>
              <a:ext cx="164880" cy="519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32651" y="4478194"/>
                <a:ext cx="1904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" name="Ink 30"/>
              <p14:cNvContentPartPr/>
              <p14:nvPr/>
            </p14:nvContentPartPr>
            <p14:xfrm>
              <a:off x="1827891" y="6284674"/>
              <a:ext cx="290160" cy="2574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66331" y="6161914"/>
                <a:ext cx="41328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24" name="Ink 1023"/>
              <p14:cNvContentPartPr/>
              <p14:nvPr/>
            </p14:nvContentPartPr>
            <p14:xfrm>
              <a:off x="1795491" y="6453874"/>
              <a:ext cx="359640" cy="119520"/>
            </p14:xfrm>
          </p:contentPart>
        </mc:Choice>
        <mc:Fallback xmlns="">
          <p:pic>
            <p:nvPicPr>
              <p:cNvPr id="1024" name="Ink 1023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47203" y="6339394"/>
                <a:ext cx="464505" cy="317160"/>
              </a:xfrm>
              <a:prstGeom prst="rect">
                <a:avLst/>
              </a:prstGeom>
            </p:spPr>
          </p:pic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215856" y="5265738"/>
            <a:ext cx="1347333" cy="853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" name="Ink 10"/>
              <p14:cNvContentPartPr/>
              <p14:nvPr/>
            </p14:nvContentPartPr>
            <p14:xfrm>
              <a:off x="1914120" y="4982256"/>
              <a:ext cx="54360" cy="30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97560" y="4948056"/>
                <a:ext cx="878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" name="Ink 16"/>
              <p14:cNvContentPartPr/>
              <p14:nvPr/>
            </p14:nvContentPartPr>
            <p14:xfrm>
              <a:off x="1869651" y="5549194"/>
              <a:ext cx="5595669" cy="1081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57411" y="5530834"/>
                <a:ext cx="5638148" cy="11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" name="Ink 18"/>
              <p14:cNvContentPartPr/>
              <p14:nvPr/>
            </p14:nvContentPartPr>
            <p14:xfrm>
              <a:off x="2074680" y="4932216"/>
              <a:ext cx="83160" cy="72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57760" y="4897656"/>
                <a:ext cx="1180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2" name="Ink 31"/>
              <p14:cNvContentPartPr/>
              <p14:nvPr/>
            </p14:nvContentPartPr>
            <p14:xfrm>
              <a:off x="2421000" y="4954896"/>
              <a:ext cx="74520" cy="691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04440" y="4917816"/>
                <a:ext cx="110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3" name="Ink 32"/>
              <p14:cNvContentPartPr/>
              <p14:nvPr/>
            </p14:nvContentPartPr>
            <p14:xfrm>
              <a:off x="3061080" y="4946256"/>
              <a:ext cx="101160" cy="835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43080" y="4908816"/>
                <a:ext cx="137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4" name="Ink 33"/>
              <p14:cNvContentPartPr/>
              <p14:nvPr/>
            </p14:nvContentPartPr>
            <p14:xfrm>
              <a:off x="4361040" y="4952016"/>
              <a:ext cx="93960" cy="925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41960" y="4916016"/>
                <a:ext cx="1314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5" name="Ink 34"/>
              <p14:cNvContentPartPr/>
              <p14:nvPr/>
            </p14:nvContentPartPr>
            <p14:xfrm>
              <a:off x="4265091" y="4026754"/>
              <a:ext cx="637560" cy="5612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252851" y="4019194"/>
                <a:ext cx="66564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6" name="Ink 35"/>
              <p14:cNvContentPartPr/>
              <p14:nvPr/>
            </p14:nvContentPartPr>
            <p14:xfrm>
              <a:off x="7880760" y="5120496"/>
              <a:ext cx="73080" cy="1008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862040" y="5079096"/>
                <a:ext cx="1116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7" name="Ink 36"/>
              <p14:cNvContentPartPr/>
              <p14:nvPr/>
            </p14:nvContentPartPr>
            <p14:xfrm>
              <a:off x="8740971" y="2140354"/>
              <a:ext cx="1642320" cy="26046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729451" y="2127394"/>
                <a:ext cx="1673280" cy="26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8" name="Ink 37"/>
              <p14:cNvContentPartPr/>
              <p14:nvPr/>
            </p14:nvContentPartPr>
            <p14:xfrm>
              <a:off x="8080731" y="2819314"/>
              <a:ext cx="514800" cy="1181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065251" y="2804194"/>
                <a:ext cx="543600" cy="12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" name="Ink 38"/>
              <p14:cNvContentPartPr/>
              <p14:nvPr/>
            </p14:nvContentPartPr>
            <p14:xfrm>
              <a:off x="7937091" y="3666034"/>
              <a:ext cx="125280" cy="3416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927371" y="3658834"/>
                <a:ext cx="15192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0" name="Ink 39"/>
              <p14:cNvContentPartPr/>
              <p14:nvPr/>
            </p14:nvContentPartPr>
            <p14:xfrm>
              <a:off x="8852211" y="4103794"/>
              <a:ext cx="238320" cy="3636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841051" y="4092634"/>
                <a:ext cx="2649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1" name="Ink 40"/>
              <p14:cNvContentPartPr/>
              <p14:nvPr/>
            </p14:nvContentPartPr>
            <p14:xfrm>
              <a:off x="8921331" y="4265434"/>
              <a:ext cx="163080" cy="5482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914131" y="4258234"/>
                <a:ext cx="1828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2" name="Ink 41"/>
              <p14:cNvContentPartPr/>
              <p14:nvPr/>
            </p14:nvContentPartPr>
            <p14:xfrm>
              <a:off x="8899731" y="4302514"/>
              <a:ext cx="135360" cy="6476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890371" y="4299274"/>
                <a:ext cx="16020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3" name="Ink 42"/>
              <p14:cNvContentPartPr/>
              <p14:nvPr/>
            </p14:nvContentPartPr>
            <p14:xfrm>
              <a:off x="5590251" y="3349594"/>
              <a:ext cx="2115360" cy="805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80891" y="3333754"/>
                <a:ext cx="213804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7" name="Ink 46"/>
              <p14:cNvContentPartPr/>
              <p14:nvPr/>
            </p14:nvContentPartPr>
            <p14:xfrm>
              <a:off x="7710651" y="3300274"/>
              <a:ext cx="130320" cy="506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696251" y="3285874"/>
                <a:ext cx="16164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8" name="Ink 47"/>
              <p14:cNvContentPartPr/>
              <p14:nvPr/>
            </p14:nvContentPartPr>
            <p14:xfrm>
              <a:off x="7729371" y="3047554"/>
              <a:ext cx="172440" cy="6530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16051" y="3034234"/>
                <a:ext cx="19800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/>
              <p14:cNvContentPartPr/>
              <p14:nvPr/>
            </p14:nvContentPartPr>
            <p14:xfrm>
              <a:off x="7735131" y="3664954"/>
              <a:ext cx="138240" cy="2462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26491" y="3656314"/>
                <a:ext cx="1594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0" name="Ink 49"/>
              <p14:cNvContentPartPr/>
              <p14:nvPr/>
            </p14:nvContentPartPr>
            <p14:xfrm>
              <a:off x="7744491" y="3169594"/>
              <a:ext cx="116280" cy="5778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737651" y="3162754"/>
                <a:ext cx="1353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1" name="Ink 50"/>
              <p14:cNvContentPartPr/>
              <p14:nvPr/>
            </p14:nvContentPartPr>
            <p14:xfrm>
              <a:off x="5477571" y="3776194"/>
              <a:ext cx="360" cy="3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65691" y="37643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2" name="Ink 51"/>
              <p14:cNvContentPartPr/>
              <p14:nvPr/>
            </p14:nvContentPartPr>
            <p14:xfrm>
              <a:off x="7749171" y="3746674"/>
              <a:ext cx="155520" cy="3448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41971" y="3739474"/>
                <a:ext cx="1778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3" name="Ink 52"/>
              <p14:cNvContentPartPr/>
              <p14:nvPr/>
            </p14:nvContentPartPr>
            <p14:xfrm>
              <a:off x="7753851" y="4033594"/>
              <a:ext cx="123480" cy="3207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48811" y="4028554"/>
                <a:ext cx="1432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4" name="Ink 53"/>
              <p14:cNvContentPartPr/>
              <p14:nvPr/>
            </p14:nvContentPartPr>
            <p14:xfrm>
              <a:off x="4258611" y="4346794"/>
              <a:ext cx="114480" cy="4129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247451" y="4341394"/>
                <a:ext cx="1429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5" name="Ink 54"/>
              <p14:cNvContentPartPr/>
              <p14:nvPr/>
            </p14:nvContentPartPr>
            <p14:xfrm>
              <a:off x="7738011" y="4136194"/>
              <a:ext cx="129600" cy="3394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726131" y="4124674"/>
                <a:ext cx="1576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6" name="Ink 55"/>
              <p14:cNvContentPartPr/>
              <p14:nvPr/>
            </p14:nvContentPartPr>
            <p14:xfrm>
              <a:off x="7747731" y="3894634"/>
              <a:ext cx="129960" cy="3348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42331" y="3889234"/>
                <a:ext cx="1461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7" name="Ink 56"/>
              <p14:cNvContentPartPr/>
              <p14:nvPr/>
            </p14:nvContentPartPr>
            <p14:xfrm>
              <a:off x="7756731" y="4603834"/>
              <a:ext cx="131760" cy="2185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49171" y="4596274"/>
                <a:ext cx="152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8" name="Ink 57"/>
              <p14:cNvContentPartPr/>
              <p14:nvPr/>
            </p14:nvContentPartPr>
            <p14:xfrm>
              <a:off x="7757811" y="4468114"/>
              <a:ext cx="138960" cy="2278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46291" y="4455514"/>
                <a:ext cx="1652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9" name="Ink 58"/>
              <p14:cNvContentPartPr/>
              <p14:nvPr/>
            </p14:nvContentPartPr>
            <p14:xfrm>
              <a:off x="4264371" y="4687354"/>
              <a:ext cx="124560" cy="2484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254291" y="4675114"/>
                <a:ext cx="1515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0" name="Ink 59"/>
              <p14:cNvContentPartPr/>
              <p14:nvPr/>
            </p14:nvContentPartPr>
            <p14:xfrm>
              <a:off x="7740171" y="4809754"/>
              <a:ext cx="135720" cy="2376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730091" y="4796074"/>
                <a:ext cx="160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1" name="Ink 60"/>
              <p14:cNvContentPartPr/>
              <p14:nvPr/>
            </p14:nvContentPartPr>
            <p14:xfrm>
              <a:off x="5128011" y="5060314"/>
              <a:ext cx="360" cy="3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116131" y="504843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1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𝑏𝑝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Trivial for </a:t>
            </a:r>
            <a:r>
              <a:rPr lang="en-US" i="1" dirty="0">
                <a:solidFill>
                  <a:schemeClr val="tx2"/>
                </a:solidFill>
              </a:rPr>
              <a:t>n</a:t>
            </a:r>
            <a:r>
              <a:rPr lang="en-US" dirty="0">
                <a:solidFill>
                  <a:schemeClr val="tx2"/>
                </a:solidFill>
              </a:rPr>
              <a:t> even</a:t>
            </a:r>
          </a:p>
          <a:p>
            <a:r>
              <a:rPr lang="en-US" dirty="0">
                <a:solidFill>
                  <a:schemeClr val="tx2"/>
                </a:solidFill>
              </a:rPr>
              <a:t>Cyclic for </a:t>
            </a:r>
            <a:r>
              <a:rPr lang="en-US" i="1" dirty="0">
                <a:solidFill>
                  <a:schemeClr val="tx2"/>
                </a:solidFill>
              </a:rPr>
              <a:t>n </a:t>
            </a:r>
            <a:r>
              <a:rPr lang="en-US" dirty="0" smtClean="0">
                <a:solidFill>
                  <a:schemeClr val="tx2"/>
                </a:solidFill>
              </a:rPr>
              <a:t>odd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Generated by boundary of an explicit parallelizable manifold given by plumbing construction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207211" y="3996514"/>
              <a:ext cx="2345400" cy="1831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571" y="3975634"/>
                <a:ext cx="2383920" cy="18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697171" y="4410154"/>
              <a:ext cx="240480" cy="885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1714" y="4399714"/>
                <a:ext cx="27391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5381811" y="4384954"/>
              <a:ext cx="1945440" cy="1185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64891" y="4364074"/>
                <a:ext cx="198324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4504131" y="4450834"/>
              <a:ext cx="751320" cy="1106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88291" y="4442914"/>
                <a:ext cx="785880" cy="11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586651" y="4446514"/>
              <a:ext cx="1437840" cy="987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70811" y="4426001"/>
                <a:ext cx="1473480" cy="102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5988411" y="4580434"/>
              <a:ext cx="98640" cy="8312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79411" y="4560994"/>
                <a:ext cx="126000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/>
            </p14:nvContentPartPr>
            <p14:xfrm>
              <a:off x="4246731" y="4254634"/>
              <a:ext cx="1478880" cy="1608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27291" y="4235194"/>
                <a:ext cx="1501560" cy="16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58"/>
              <p14:cNvContentPartPr/>
              <p14:nvPr/>
            </p14:nvContentPartPr>
            <p14:xfrm>
              <a:off x="5048811" y="4442554"/>
              <a:ext cx="303480" cy="424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36571" y="4426714"/>
                <a:ext cx="325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" name="Ink 7"/>
              <p14:cNvContentPartPr/>
              <p14:nvPr/>
            </p14:nvContentPartPr>
            <p14:xfrm>
              <a:off x="5897691" y="4802194"/>
              <a:ext cx="1471680" cy="903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85091" y="4794634"/>
                <a:ext cx="149580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/>
              <p14:cNvContentPartPr/>
              <p14:nvPr/>
            </p14:nvContentPartPr>
            <p14:xfrm>
              <a:off x="5902731" y="4096954"/>
              <a:ext cx="1527840" cy="509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84731" y="4086874"/>
                <a:ext cx="155952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/>
              <p14:cNvContentPartPr/>
              <p14:nvPr/>
            </p14:nvContentPartPr>
            <p14:xfrm>
              <a:off x="8104400" y="4345000"/>
              <a:ext cx="3499920" cy="716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89640" y="4332040"/>
                <a:ext cx="353988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/>
              <p14:cNvContentPartPr/>
              <p14:nvPr/>
            </p14:nvContentPartPr>
            <p14:xfrm>
              <a:off x="4182651" y="4139434"/>
              <a:ext cx="1608120" cy="1832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67531" y="4123594"/>
                <a:ext cx="1636920" cy="18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/>
              <p14:cNvContentPartPr/>
              <p14:nvPr/>
            </p14:nvContentPartPr>
            <p14:xfrm>
              <a:off x="5644251" y="4714714"/>
              <a:ext cx="316800" cy="492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33091" y="4705714"/>
                <a:ext cx="3441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/>
              <p14:cNvContentPartPr/>
              <p14:nvPr/>
            </p14:nvContentPartPr>
            <p14:xfrm>
              <a:off x="5287851" y="4173994"/>
              <a:ext cx="407880" cy="1396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74171" y="4160314"/>
                <a:ext cx="426960" cy="14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/>
              <p14:cNvContentPartPr/>
              <p14:nvPr/>
            </p14:nvContentPartPr>
            <p14:xfrm>
              <a:off x="4066371" y="4053754"/>
              <a:ext cx="1584000" cy="20138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48371" y="4034674"/>
                <a:ext cx="1609560" cy="20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7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𝑏𝑝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192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Trivial for 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even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Cyclic for 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n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odd: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𝑏𝑝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sup>
                                        </m:s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𝑢𝑚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800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+1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=4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+3</m:t>
                                    </m:r>
                                  </m:e>
                                  <m:e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ℤ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≡1(4), ∃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𝑤𝑖𝑡h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Φ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𝐾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0,       </m:t>
                                </m:r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≡1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, ∄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𝑤𝑖𝑡h</m:t>
                                </m:r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19200"/>
                <a:ext cx="8229600" cy="5181600"/>
              </a:xfrm>
              <a:blipFill>
                <a:blip r:embed="rId4"/>
                <a:stretch>
                  <a:fillRect l="-1704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8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p=2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90776"/>
            <a:ext cx="9144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98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2151" y="6310313"/>
              <a:ext cx="92075" cy="12700"/>
            </p14:xfrm>
          </p:contentPart>
        </mc:Choice>
        <mc:Fallback xmlns="">
          <p:pic>
            <p:nvPicPr>
              <p:cNvPr id="798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3737" y="6194924"/>
                <a:ext cx="148903" cy="24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8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6156326"/>
              <a:ext cx="184150" cy="169863"/>
            </p14:xfrm>
          </p:contentPart>
        </mc:Choice>
        <mc:Fallback xmlns="">
          <p:pic>
            <p:nvPicPr>
              <p:cNvPr id="798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1836" y="6041884"/>
                <a:ext cx="240978" cy="398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8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2138" y="6156325"/>
              <a:ext cx="188912" cy="177800"/>
            </p14:xfrm>
          </p:contentPart>
        </mc:Choice>
        <mc:Fallback xmlns="">
          <p:pic>
            <p:nvPicPr>
              <p:cNvPr id="798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3711" y="6041871"/>
                <a:ext cx="245766" cy="406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98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9" y="6151564"/>
              <a:ext cx="219075" cy="187325"/>
            </p14:xfrm>
          </p:contentPart>
        </mc:Choice>
        <mc:Fallback xmlns="">
          <p:pic>
            <p:nvPicPr>
              <p:cNvPr id="798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08574" y="6037368"/>
                <a:ext cx="276006" cy="416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98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5276" y="6146801"/>
              <a:ext cx="195263" cy="176213"/>
            </p14:xfrm>
          </p:contentPart>
        </mc:Choice>
        <mc:Fallback xmlns="">
          <p:pic>
            <p:nvPicPr>
              <p:cNvPr id="798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6868" y="6032208"/>
                <a:ext cx="252080" cy="405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98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1" y="6169025"/>
              <a:ext cx="180975" cy="166688"/>
            </p14:xfrm>
          </p:contentPart>
        </mc:Choice>
        <mc:Fallback xmlns="">
          <p:pic>
            <p:nvPicPr>
              <p:cNvPr id="798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3977" y="6054540"/>
                <a:ext cx="237822" cy="395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98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76" y="6145213"/>
              <a:ext cx="188913" cy="188912"/>
            </p14:xfrm>
          </p:contentPart>
        </mc:Choice>
        <mc:Fallback xmlns="">
          <p:pic>
            <p:nvPicPr>
              <p:cNvPr id="798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07395" y="6030928"/>
                <a:ext cx="245875" cy="41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8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8239" y="6138863"/>
              <a:ext cx="225425" cy="196850"/>
            </p14:xfrm>
          </p:contentPart>
        </mc:Choice>
        <mc:Fallback xmlns="">
          <p:pic>
            <p:nvPicPr>
              <p:cNvPr id="798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29836" y="6024784"/>
                <a:ext cx="282231" cy="425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98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77426" y="6161089"/>
              <a:ext cx="206375" cy="174625"/>
            </p14:xfrm>
          </p:contentPart>
        </mc:Choice>
        <mc:Fallback xmlns="">
          <p:pic>
            <p:nvPicPr>
              <p:cNvPr id="798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49022" y="6046593"/>
                <a:ext cx="263182" cy="403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98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8938" y="5849939"/>
              <a:ext cx="139700" cy="822325"/>
            </p14:xfrm>
          </p:contentPart>
        </mc:Choice>
        <mc:Fallback xmlns="">
          <p:pic>
            <p:nvPicPr>
              <p:cNvPr id="798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2457" y="5843458"/>
                <a:ext cx="152662" cy="835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99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3700" y="5599114"/>
              <a:ext cx="134938" cy="160337"/>
            </p14:xfrm>
          </p:contentPart>
        </mc:Choice>
        <mc:Fallback xmlns="">
          <p:pic>
            <p:nvPicPr>
              <p:cNvPr id="799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57223" y="5592628"/>
                <a:ext cx="147892" cy="17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99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7064" y="5480050"/>
              <a:ext cx="930275" cy="287338"/>
            </p14:xfrm>
          </p:contentPart>
        </mc:Choice>
        <mc:Fallback xmlns="">
          <p:pic>
            <p:nvPicPr>
              <p:cNvPr id="799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90584" y="5473569"/>
                <a:ext cx="943235" cy="30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9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2551" y="1790701"/>
              <a:ext cx="346075" cy="263525"/>
            </p14:xfrm>
          </p:contentPart>
        </mc:Choice>
        <mc:Fallback xmlns="">
          <p:pic>
            <p:nvPicPr>
              <p:cNvPr id="799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48521" y="1775581"/>
                <a:ext cx="366940" cy="294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99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5189" y="1906588"/>
              <a:ext cx="128587" cy="127000"/>
            </p14:xfrm>
          </p:contentPart>
        </mc:Choice>
        <mc:Fallback xmlns="">
          <p:pic>
            <p:nvPicPr>
              <p:cNvPr id="799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28667" y="1890038"/>
                <a:ext cx="161632" cy="160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99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3989" y="1835150"/>
              <a:ext cx="200025" cy="211138"/>
            </p14:xfrm>
          </p:contentPart>
        </mc:Choice>
        <mc:Fallback xmlns="">
          <p:pic>
            <p:nvPicPr>
              <p:cNvPr id="799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87410" y="1820017"/>
                <a:ext cx="225974" cy="242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99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4526" y="1900239"/>
              <a:ext cx="92075" cy="128587"/>
            </p14:xfrm>
          </p:contentPart>
        </mc:Choice>
        <mc:Fallback xmlns="">
          <p:pic>
            <p:nvPicPr>
              <p:cNvPr id="799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7981" y="1883670"/>
                <a:ext cx="125164" cy="161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992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4575" y="1944688"/>
              <a:ext cx="134938" cy="101600"/>
            </p14:xfrm>
          </p:contentPart>
        </mc:Choice>
        <mc:Fallback xmlns="">
          <p:pic>
            <p:nvPicPr>
              <p:cNvPr id="7992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78023" y="1928115"/>
                <a:ext cx="168043" cy="134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992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8750" y="1941513"/>
              <a:ext cx="120650" cy="114300"/>
            </p14:xfrm>
          </p:contentPart>
        </mc:Choice>
        <mc:Fallback xmlns="">
          <p:pic>
            <p:nvPicPr>
              <p:cNvPr id="7992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62183" y="1924979"/>
                <a:ext cx="153784" cy="147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992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9114" y="1903413"/>
              <a:ext cx="238125" cy="214312"/>
            </p14:xfrm>
          </p:contentPart>
        </mc:Choice>
        <mc:Fallback xmlns="">
          <p:pic>
            <p:nvPicPr>
              <p:cNvPr id="7992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24344" y="1887565"/>
                <a:ext cx="264063" cy="246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92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02676" y="1887539"/>
              <a:ext cx="352425" cy="230187"/>
            </p14:xfrm>
          </p:contentPart>
        </mc:Choice>
        <mc:Fallback xmlns="">
          <p:pic>
            <p:nvPicPr>
              <p:cNvPr id="7992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90797" y="1872049"/>
                <a:ext cx="371864" cy="262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992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2750" y="1876426"/>
              <a:ext cx="393700" cy="296863"/>
            </p14:xfrm>
          </p:contentPart>
        </mc:Choice>
        <mc:Fallback xmlns="">
          <p:pic>
            <p:nvPicPr>
              <p:cNvPr id="7992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288715" y="1861313"/>
                <a:ext cx="414573" cy="326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92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1238" y="1943101"/>
              <a:ext cx="146050" cy="136525"/>
            </p14:xfrm>
          </p:contentPart>
        </mc:Choice>
        <mc:Fallback xmlns="">
          <p:pic>
            <p:nvPicPr>
              <p:cNvPr id="7992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884690" y="1926531"/>
                <a:ext cx="179145" cy="16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992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71125" y="1889125"/>
              <a:ext cx="350838" cy="209550"/>
            </p14:xfrm>
          </p:contentPart>
        </mc:Choice>
        <mc:Fallback xmlns="">
          <p:pic>
            <p:nvPicPr>
              <p:cNvPr id="7992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263209" y="1873283"/>
                <a:ext cx="364872" cy="24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993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3648" y="2238529"/>
              <a:ext cx="182772" cy="903447"/>
            </p14:xfrm>
          </p:contentPart>
        </mc:Choice>
        <mc:Fallback xmlns="">
          <p:pic>
            <p:nvPicPr>
              <p:cNvPr id="7993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21391" y="2221972"/>
                <a:ext cx="204762" cy="936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992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0238" y="1819275"/>
              <a:ext cx="366712" cy="285750"/>
            </p14:xfrm>
          </p:contentPart>
        </mc:Choice>
        <mc:Fallback xmlns="">
          <p:pic>
            <p:nvPicPr>
              <p:cNvPr id="7992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11808" y="1704831"/>
                <a:ext cx="423572" cy="514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993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4289" y="1770064"/>
              <a:ext cx="401637" cy="287337"/>
            </p14:xfrm>
          </p:contentPart>
        </mc:Choice>
        <mc:Fallback xmlns="">
          <p:pic>
            <p:nvPicPr>
              <p:cNvPr id="7993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65832" y="1655705"/>
                <a:ext cx="458551" cy="516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993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1875" y="1906589"/>
              <a:ext cx="425450" cy="230187"/>
            </p14:xfrm>
          </p:contentPart>
        </mc:Choice>
        <mc:Fallback xmlns="">
          <p:pic>
            <p:nvPicPr>
              <p:cNvPr id="7993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623440" y="1792396"/>
                <a:ext cx="482321" cy="458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993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20213" y="1862138"/>
              <a:ext cx="315912" cy="323850"/>
            </p14:xfrm>
          </p:contentPart>
        </mc:Choice>
        <mc:Fallback xmlns="">
          <p:pic>
            <p:nvPicPr>
              <p:cNvPr id="7993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91788" y="1748071"/>
                <a:ext cx="372762" cy="552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" name="Ink 8"/>
              <p14:cNvContentPartPr/>
              <p14:nvPr/>
            </p14:nvContentPartPr>
            <p14:xfrm>
              <a:off x="1646808" y="1717969"/>
              <a:ext cx="3115692" cy="405567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32407" y="1704294"/>
                <a:ext cx="3144854" cy="431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4" name="Ink 23"/>
              <p14:cNvContentPartPr/>
              <p14:nvPr/>
            </p14:nvContentPartPr>
            <p14:xfrm>
              <a:off x="4837488" y="5213208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25608" y="5201328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5" name="Ink 24"/>
              <p14:cNvContentPartPr/>
              <p14:nvPr/>
            </p14:nvContentPartPr>
            <p14:xfrm>
              <a:off x="1760568" y="2651449"/>
              <a:ext cx="558720" cy="958527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751568" y="2634532"/>
                <a:ext cx="581400" cy="981923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latin typeface="Calibri" pitchFamily="34" charset="0"/>
                <a:cs typeface="Calibri" pitchFamily="34" charset="0"/>
              </a:rPr>
              <a:t>KO </a:t>
            </a:r>
            <a:r>
              <a:rPr lang="en-US" sz="3600" u="sng" dirty="0" err="1">
                <a:latin typeface="Calibri" pitchFamily="34" charset="0"/>
                <a:cs typeface="Calibri" pitchFamily="34" charset="0"/>
              </a:rPr>
              <a:t>Hurewicz</a:t>
            </a:r>
            <a:r>
              <a:rPr lang="en-US" sz="3600" u="sng" dirty="0">
                <a:latin typeface="Calibri" pitchFamily="34" charset="0"/>
                <a:cs typeface="Calibri" pitchFamily="34" charset="0"/>
              </a:rPr>
              <a:t> homomorphism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77238" y="76200"/>
            <a:ext cx="2133600" cy="476250"/>
          </a:xfrm>
        </p:spPr>
        <p:txBody>
          <a:bodyPr/>
          <a:lstStyle/>
          <a:p>
            <a:fld id="{39BFA7DF-6DA9-4F8A-BE42-52A2EF1A71E0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1360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600965" y="144780"/>
              <a:ext cx="1172768" cy="353877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0526" y="129660"/>
                <a:ext cx="1200125" cy="382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3431205" y="624656"/>
              <a:ext cx="857048" cy="267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6087" y="610256"/>
                <a:ext cx="889084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7361213" y="607376"/>
              <a:ext cx="1066320" cy="199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8613" y="601616"/>
                <a:ext cx="10918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6003293" y="1261136"/>
              <a:ext cx="235080" cy="138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92150" y="1247816"/>
                <a:ext cx="260241" cy="1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67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2" descr="Hatcher p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91440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1" y="685800"/>
            <a:ext cx="16557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baseline="-25000" dirty="0" err="1">
                <a:solidFill>
                  <a:srgbClr val="000000"/>
                </a:solidFill>
                <a:sym typeface="Wingdings 2"/>
              </a:rPr>
              <a:t></a:t>
            </a:r>
            <a:r>
              <a:rPr lang="en-US" dirty="0" err="1">
                <a:solidFill>
                  <a:srgbClr val="000000"/>
                </a:solidFill>
                <a:sym typeface="Wingdings 2"/>
              </a:rPr>
              <a:t>S</a:t>
            </a:r>
            <a:r>
              <a:rPr lang="en-US" dirty="0">
                <a:solidFill>
                  <a:srgbClr val="000000"/>
                </a:solidFill>
                <a:sym typeface="Wingdings 2"/>
              </a:rPr>
              <a:t>)</a:t>
            </a:r>
            <a:r>
              <a:rPr lang="en-US" baseline="-25000" dirty="0">
                <a:solidFill>
                  <a:srgbClr val="000000"/>
                </a:solidFill>
                <a:sym typeface="Wingdings 2"/>
              </a:rPr>
              <a:t>(p)</a:t>
            </a:r>
            <a:r>
              <a:rPr lang="en-US" dirty="0">
                <a:solidFill>
                  <a:srgbClr val="000000"/>
                </a:solidFill>
                <a:sym typeface="Wingdings 2"/>
              </a:rPr>
              <a:t> : p = 5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609600"/>
            <a:ext cx="1752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40" name="TextBox 4"/>
          <p:cNvSpPr txBox="1">
            <a:spLocks noChangeArrowheads="1"/>
          </p:cNvSpPr>
          <p:nvPr/>
        </p:nvSpPr>
        <p:spPr bwMode="auto">
          <a:xfrm>
            <a:off x="8763000" y="5715001"/>
            <a:ext cx="170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Arial" charset="0"/>
              </a:rPr>
              <a:t>Computation: Ravenel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Arial" charset="0"/>
              </a:rPr>
              <a:t>Picture: Hatcher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4901" y="6075363"/>
              <a:ext cx="320675" cy="247650"/>
            </p14:xfrm>
          </p:contentPart>
        </mc:Choice>
        <mc:Fallback xmlns="">
          <p:pic>
            <p:nvPicPr>
              <p:cNvPr id="512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1973" y="6058805"/>
                <a:ext cx="343298" cy="277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1625" y="6175376"/>
              <a:ext cx="88900" cy="11113"/>
            </p14:xfrm>
          </p:contentPart>
        </mc:Choice>
        <mc:Fallback xmlns="">
          <p:pic>
            <p:nvPicPr>
              <p:cNvPr id="512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0468" y="6164621"/>
                <a:ext cx="105816" cy="36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3564" y="5864226"/>
              <a:ext cx="1252537" cy="493713"/>
            </p14:xfrm>
          </p:contentPart>
        </mc:Choice>
        <mc:Fallback xmlns="">
          <p:pic>
            <p:nvPicPr>
              <p:cNvPr id="512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7003" y="5847757"/>
                <a:ext cx="1277019" cy="526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0675" y="4919663"/>
              <a:ext cx="8910638" cy="317500"/>
            </p14:xfrm>
          </p:contentPart>
        </mc:Choice>
        <mc:Fallback xmlns="">
          <p:pic>
            <p:nvPicPr>
              <p:cNvPr id="512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2234" y="4805190"/>
                <a:ext cx="8967520" cy="546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8851" y="5011738"/>
              <a:ext cx="87313" cy="31750"/>
            </p14:xfrm>
          </p:contentPart>
        </mc:Choice>
        <mc:Fallback xmlns="">
          <p:pic>
            <p:nvPicPr>
              <p:cNvPr id="512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50582" y="4898651"/>
                <a:ext cx="144210" cy="258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5775" y="5019675"/>
              <a:ext cx="58738" cy="33338"/>
            </p14:xfrm>
          </p:contentPart>
        </mc:Choice>
        <mc:Fallback xmlns="">
          <p:pic>
            <p:nvPicPr>
              <p:cNvPr id="512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07307" y="4906039"/>
                <a:ext cx="115674" cy="26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4764" y="5043489"/>
              <a:ext cx="92075" cy="39687"/>
            </p14:xfrm>
          </p:contentPart>
        </mc:Choice>
        <mc:Fallback xmlns="">
          <p:pic>
            <p:nvPicPr>
              <p:cNvPr id="512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6350" y="4925912"/>
                <a:ext cx="148903" cy="274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3263" y="5019676"/>
              <a:ext cx="158750" cy="111125"/>
            </p14:xfrm>
          </p:contentPart>
        </mc:Choice>
        <mc:Fallback xmlns="">
          <p:pic>
            <p:nvPicPr>
              <p:cNvPr id="512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14825" y="4906042"/>
                <a:ext cx="215626" cy="338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3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2464" y="5307014"/>
              <a:ext cx="541337" cy="382587"/>
            </p14:xfrm>
          </p:contentPart>
        </mc:Choice>
        <mc:Fallback xmlns="">
          <p:pic>
            <p:nvPicPr>
              <p:cNvPr id="513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5981" y="5300529"/>
                <a:ext cx="554303" cy="39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3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5802314"/>
              <a:ext cx="604838" cy="319087"/>
            </p14:xfrm>
          </p:contentPart>
        </mc:Choice>
        <mc:Fallback xmlns="">
          <p:pic>
            <p:nvPicPr>
              <p:cNvPr id="513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54545" y="5795831"/>
                <a:ext cx="617799" cy="332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3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6" y="6284913"/>
              <a:ext cx="157163" cy="69850"/>
            </p14:xfrm>
          </p:contentPart>
        </mc:Choice>
        <mc:Fallback xmlns="">
          <p:pic>
            <p:nvPicPr>
              <p:cNvPr id="513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27552" y="6278432"/>
                <a:ext cx="170110" cy="82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3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8189" y="6200776"/>
              <a:ext cx="828675" cy="265113"/>
            </p14:xfrm>
          </p:contentPart>
        </mc:Choice>
        <mc:Fallback xmlns="">
          <p:pic>
            <p:nvPicPr>
              <p:cNvPr id="513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11709" y="6194292"/>
                <a:ext cx="841634" cy="2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3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4663" y="6211889"/>
              <a:ext cx="127000" cy="211137"/>
            </p14:xfrm>
          </p:contentPart>
        </mc:Choice>
        <mc:Fallback xmlns="">
          <p:pic>
            <p:nvPicPr>
              <p:cNvPr id="513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8169" y="6205392"/>
                <a:ext cx="139989" cy="224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3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5564" y="6583364"/>
              <a:ext cx="166687" cy="98425"/>
            </p14:xfrm>
          </p:contentPart>
        </mc:Choice>
        <mc:Fallback xmlns="">
          <p:pic>
            <p:nvPicPr>
              <p:cNvPr id="513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88364" y="6567861"/>
                <a:ext cx="180368" cy="123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3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1014" y="6477000"/>
              <a:ext cx="681037" cy="249238"/>
            </p14:xfrm>
          </p:contentPart>
        </mc:Choice>
        <mc:Fallback xmlns="">
          <p:pic>
            <p:nvPicPr>
              <p:cNvPr id="513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09489" y="6461513"/>
                <a:ext cx="700125" cy="2794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21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6" name="Picture 2" descr="Hatcher p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1" y="457200"/>
            <a:ext cx="16557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baseline="-25000" dirty="0" err="1">
                <a:solidFill>
                  <a:srgbClr val="000000"/>
                </a:solidFill>
                <a:sym typeface="Wingdings 2"/>
              </a:rPr>
              <a:t></a:t>
            </a:r>
            <a:r>
              <a:rPr lang="en-US" dirty="0" err="1">
                <a:solidFill>
                  <a:srgbClr val="000000"/>
                </a:solidFill>
                <a:sym typeface="Wingdings 2"/>
              </a:rPr>
              <a:t>S</a:t>
            </a:r>
            <a:r>
              <a:rPr lang="en-US" dirty="0">
                <a:solidFill>
                  <a:srgbClr val="000000"/>
                </a:solidFill>
                <a:sym typeface="Wingdings 2"/>
              </a:rPr>
              <a:t>)</a:t>
            </a:r>
            <a:r>
              <a:rPr lang="en-US" baseline="-25000" dirty="0">
                <a:solidFill>
                  <a:srgbClr val="000000"/>
                </a:solidFill>
                <a:sym typeface="Wingdings 2"/>
              </a:rPr>
              <a:t>(p)</a:t>
            </a:r>
            <a:r>
              <a:rPr lang="en-US" dirty="0">
                <a:solidFill>
                  <a:srgbClr val="000000"/>
                </a:solidFill>
                <a:sym typeface="Wingdings 2"/>
              </a:rPr>
              <a:t> : p = 5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81000"/>
            <a:ext cx="1752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59" name="TextBox 4"/>
          <p:cNvSpPr txBox="1">
            <a:spLocks noChangeArrowheads="1"/>
          </p:cNvSpPr>
          <p:nvPr/>
        </p:nvSpPr>
        <p:spPr bwMode="auto">
          <a:xfrm>
            <a:off x="8763000" y="5715001"/>
            <a:ext cx="170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Arial" charset="0"/>
              </a:rPr>
              <a:t>Computation: Ravenel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Arial" charset="0"/>
              </a:rPr>
              <a:t>Picture: Hatcher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3639" y="6015038"/>
              <a:ext cx="606425" cy="354012"/>
            </p14:xfrm>
          </p:contentPart>
        </mc:Choice>
        <mc:Fallback xmlns="">
          <p:pic>
            <p:nvPicPr>
              <p:cNvPr id="819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0323" y="5998472"/>
                <a:ext cx="626219" cy="386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4525" y="5824539"/>
              <a:ext cx="1182688" cy="541337"/>
            </p14:xfrm>
          </p:contentPart>
        </mc:Choice>
        <mc:Fallback xmlns="">
          <p:pic>
            <p:nvPicPr>
              <p:cNvPr id="819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73004" y="5807982"/>
                <a:ext cx="1201769" cy="574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2075" y="2479675"/>
              <a:ext cx="33338" cy="1163638"/>
            </p14:xfrm>
          </p:contentPart>
        </mc:Choice>
        <mc:Fallback xmlns="">
          <p:pic>
            <p:nvPicPr>
              <p:cNvPr id="819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5622" y="2473194"/>
                <a:ext cx="46243" cy="1176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1813" y="2330451"/>
              <a:ext cx="11112" cy="1095375"/>
            </p14:xfrm>
          </p:contentPart>
        </mc:Choice>
        <mc:Fallback xmlns="">
          <p:pic>
            <p:nvPicPr>
              <p:cNvPr id="819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36098" y="2323972"/>
                <a:ext cx="22541" cy="1108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0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3414" y="4806950"/>
              <a:ext cx="344487" cy="44450"/>
            </p14:xfrm>
          </p:contentPart>
        </mc:Choice>
        <mc:Fallback xmlns="">
          <p:pic>
            <p:nvPicPr>
              <p:cNvPr id="820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74977" y="4693316"/>
                <a:ext cx="401362" cy="271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0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3464" y="4551364"/>
              <a:ext cx="369887" cy="28575"/>
            </p14:xfrm>
          </p:contentPart>
        </mc:Choice>
        <mc:Fallback xmlns="">
          <p:pic>
            <p:nvPicPr>
              <p:cNvPr id="820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75011" y="4432176"/>
                <a:ext cx="426793" cy="26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20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4348164"/>
              <a:ext cx="355600" cy="26987"/>
            </p14:xfrm>
          </p:contentPart>
        </mc:Choice>
        <mc:Fallback xmlns="">
          <p:pic>
            <p:nvPicPr>
              <p:cNvPr id="820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13179" y="4234099"/>
                <a:ext cx="412467" cy="255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20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2775" y="4132263"/>
              <a:ext cx="382588" cy="23812"/>
            </p14:xfrm>
          </p:contentPart>
        </mc:Choice>
        <mc:Fallback xmlns="">
          <p:pic>
            <p:nvPicPr>
              <p:cNvPr id="820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23982" y="4021257"/>
                <a:ext cx="440174" cy="245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0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0239" y="3568701"/>
              <a:ext cx="530225" cy="365125"/>
            </p14:xfrm>
          </p:contentPart>
        </mc:Choice>
        <mc:Fallback xmlns="">
          <p:pic>
            <p:nvPicPr>
              <p:cNvPr id="820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41802" y="3454442"/>
                <a:ext cx="587099" cy="59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21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6201" y="3925888"/>
              <a:ext cx="73025" cy="25400"/>
            </p14:xfrm>
          </p:contentPart>
        </mc:Choice>
        <mc:Fallback xmlns="">
          <p:pic>
            <p:nvPicPr>
              <p:cNvPr id="821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57782" y="3807106"/>
                <a:ext cx="129862" cy="262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1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2376" y="3911600"/>
              <a:ext cx="117475" cy="20638"/>
            </p14:xfrm>
          </p:contentPart>
        </mc:Choice>
        <mc:Fallback xmlns="">
          <p:pic>
            <p:nvPicPr>
              <p:cNvPr id="821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33636" y="3796462"/>
                <a:ext cx="174596" cy="25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1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4825" y="4786314"/>
              <a:ext cx="128588" cy="33337"/>
            </p14:xfrm>
          </p:contentPart>
        </mc:Choice>
        <mc:Fallback xmlns="">
          <p:pic>
            <p:nvPicPr>
              <p:cNvPr id="821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46370" y="4672323"/>
                <a:ext cx="185498" cy="261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21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4239" y="4537075"/>
              <a:ext cx="174625" cy="44450"/>
            </p14:xfrm>
          </p:contentPart>
        </mc:Choice>
        <mc:Fallback xmlns="">
          <p:pic>
            <p:nvPicPr>
              <p:cNvPr id="821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25795" y="4421578"/>
                <a:ext cx="231513" cy="27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21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9926" y="4575176"/>
              <a:ext cx="227013" cy="131763"/>
            </p14:xfrm>
          </p:contentPart>
        </mc:Choice>
        <mc:Fallback xmlns="">
          <p:pic>
            <p:nvPicPr>
              <p:cNvPr id="821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11504" y="4461364"/>
                <a:ext cx="284216" cy="359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1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889" y="4625976"/>
              <a:ext cx="85725" cy="53975"/>
            </p14:xfrm>
          </p:contentPart>
        </mc:Choice>
        <mc:Fallback xmlns="">
          <p:pic>
            <p:nvPicPr>
              <p:cNvPr id="821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19074" y="4511549"/>
                <a:ext cx="143355" cy="28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21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3238" y="4343400"/>
              <a:ext cx="958850" cy="457200"/>
            </p14:xfrm>
          </p:contentPart>
        </mc:Choice>
        <mc:Fallback xmlns="">
          <p:pic>
            <p:nvPicPr>
              <p:cNvPr id="821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44825" y="4228920"/>
                <a:ext cx="1015676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21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5738" y="3760788"/>
              <a:ext cx="563562" cy="481012"/>
            </p14:xfrm>
          </p:contentPart>
        </mc:Choice>
        <mc:Fallback xmlns="">
          <p:pic>
            <p:nvPicPr>
              <p:cNvPr id="821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97290" y="3646210"/>
                <a:ext cx="620818" cy="710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21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2651" y="3848100"/>
              <a:ext cx="138113" cy="82550"/>
            </p14:xfrm>
          </p:contentPart>
        </mc:Choice>
        <mc:Fallback xmlns="">
          <p:pic>
            <p:nvPicPr>
              <p:cNvPr id="821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93877" y="3733828"/>
                <a:ext cx="195660" cy="311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21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1889" y="3789364"/>
              <a:ext cx="111125" cy="53975"/>
            </p14:xfrm>
          </p:contentPart>
        </mc:Choice>
        <mc:Fallback xmlns="">
          <p:pic>
            <p:nvPicPr>
              <p:cNvPr id="821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43386" y="3674937"/>
                <a:ext cx="168131" cy="28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22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0764" y="3851275"/>
              <a:ext cx="238125" cy="88900"/>
            </p14:xfrm>
          </p:contentPart>
        </mc:Choice>
        <mc:Fallback xmlns="">
          <p:pic>
            <p:nvPicPr>
              <p:cNvPr id="822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32304" y="3736717"/>
                <a:ext cx="295044" cy="31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22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4288" y="3690938"/>
              <a:ext cx="571500" cy="68262"/>
            </p14:xfrm>
          </p:contentPart>
        </mc:Choice>
        <mc:Fallback xmlns="">
          <p:pic>
            <p:nvPicPr>
              <p:cNvPr id="822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95497" y="3576689"/>
                <a:ext cx="628722" cy="296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22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9439" y="3467101"/>
              <a:ext cx="441325" cy="42863"/>
            </p14:xfrm>
          </p:contentPart>
        </mc:Choice>
        <mc:Fallback xmlns="">
          <p:pic>
            <p:nvPicPr>
              <p:cNvPr id="822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61001" y="3352560"/>
                <a:ext cx="498560" cy="271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22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3516314"/>
              <a:ext cx="101600" cy="9525"/>
            </p14:xfrm>
          </p:contentPart>
        </mc:Choice>
        <mc:Fallback xmlns="">
          <p:pic>
            <p:nvPicPr>
              <p:cNvPr id="822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28852" y="3399816"/>
                <a:ext cx="159245" cy="242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22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5039" y="3540125"/>
              <a:ext cx="650875" cy="209550"/>
            </p14:xfrm>
          </p:contentPart>
        </mc:Choice>
        <mc:Fallback xmlns="">
          <p:pic>
            <p:nvPicPr>
              <p:cNvPr id="822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46239" y="3425792"/>
                <a:ext cx="708115" cy="438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22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4014" y="3479800"/>
              <a:ext cx="130175" cy="38100"/>
            </p14:xfrm>
          </p:contentPart>
        </mc:Choice>
        <mc:Fallback xmlns="">
          <p:pic>
            <p:nvPicPr>
              <p:cNvPr id="822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35246" y="3365500"/>
                <a:ext cx="187711" cy="266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22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0400" y="3268663"/>
              <a:ext cx="755650" cy="106362"/>
            </p14:xfrm>
          </p:contentPart>
        </mc:Choice>
        <mc:Fallback xmlns="">
          <p:pic>
            <p:nvPicPr>
              <p:cNvPr id="822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41960" y="3154369"/>
                <a:ext cx="812891" cy="335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2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3188" y="3076575"/>
              <a:ext cx="495300" cy="20638"/>
            </p14:xfrm>
          </p:contentPart>
        </mc:Choice>
        <mc:Fallback xmlns="">
          <p:pic>
            <p:nvPicPr>
              <p:cNvPr id="822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154751" y="2965340"/>
                <a:ext cx="552173" cy="243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22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6638" y="3089275"/>
              <a:ext cx="355600" cy="177800"/>
            </p14:xfrm>
          </p:contentPart>
        </mc:Choice>
        <mc:Fallback xmlns="">
          <p:pic>
            <p:nvPicPr>
              <p:cNvPr id="822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18204" y="2974821"/>
                <a:ext cx="412467" cy="406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2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3189" y="2506663"/>
              <a:ext cx="407987" cy="474662"/>
            </p14:xfrm>
          </p:contentPart>
        </mc:Choice>
        <mc:Fallback xmlns="">
          <p:pic>
            <p:nvPicPr>
              <p:cNvPr id="822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54742" y="2392226"/>
                <a:ext cx="465242" cy="703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23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6851" y="2501901"/>
              <a:ext cx="542925" cy="447675"/>
            </p14:xfrm>
          </p:contentPart>
        </mc:Choice>
        <mc:Fallback xmlns="">
          <p:pic>
            <p:nvPicPr>
              <p:cNvPr id="823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48409" y="2387455"/>
                <a:ext cx="600170" cy="676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31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5889" y="4335464"/>
              <a:ext cx="606425" cy="73025"/>
            </p14:xfrm>
          </p:contentPart>
        </mc:Choice>
        <mc:Fallback xmlns="">
          <p:pic>
            <p:nvPicPr>
              <p:cNvPr id="8231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167457" y="4220865"/>
                <a:ext cx="663289" cy="302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232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8064" y="3459163"/>
              <a:ext cx="587375" cy="55562"/>
            </p14:xfrm>
          </p:contentPart>
        </mc:Choice>
        <mc:Fallback xmlns="">
          <p:pic>
            <p:nvPicPr>
              <p:cNvPr id="8232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329236" y="3345530"/>
                <a:ext cx="645031" cy="283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3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17050" y="2211389"/>
              <a:ext cx="654050" cy="33337"/>
            </p14:xfrm>
          </p:contentPart>
        </mc:Choice>
        <mc:Fallback xmlns="">
          <p:pic>
            <p:nvPicPr>
              <p:cNvPr id="823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388566" y="2096159"/>
                <a:ext cx="711018" cy="263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34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2951" y="2857500"/>
              <a:ext cx="625475" cy="26988"/>
            </p14:xfrm>
          </p:contentPart>
        </mc:Choice>
        <mc:Fallback xmlns="">
          <p:pic>
            <p:nvPicPr>
              <p:cNvPr id="8234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794504" y="2743071"/>
                <a:ext cx="682369" cy="255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23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7076" y="2652714"/>
              <a:ext cx="722313" cy="53975"/>
            </p14:xfrm>
          </p:contentPart>
        </mc:Choice>
        <mc:Fallback xmlns="">
          <p:pic>
            <p:nvPicPr>
              <p:cNvPr id="823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78630" y="2538287"/>
                <a:ext cx="779205" cy="282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23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3313" y="2409825"/>
              <a:ext cx="768350" cy="165100"/>
            </p14:xfrm>
          </p:contentPart>
        </mc:Choice>
        <mc:Fallback xmlns="">
          <p:pic>
            <p:nvPicPr>
              <p:cNvPr id="823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54869" y="2296050"/>
                <a:ext cx="825238" cy="392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23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0689" y="2211388"/>
              <a:ext cx="598487" cy="80962"/>
            </p14:xfrm>
          </p:contentPart>
        </mc:Choice>
        <mc:Fallback xmlns="">
          <p:pic>
            <p:nvPicPr>
              <p:cNvPr id="823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742241" y="2096451"/>
                <a:ext cx="655383" cy="31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23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7563" y="1985963"/>
              <a:ext cx="647700" cy="114300"/>
            </p14:xfrm>
          </p:contentPart>
        </mc:Choice>
        <mc:Fallback xmlns="">
          <p:pic>
            <p:nvPicPr>
              <p:cNvPr id="823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138760" y="1872021"/>
                <a:ext cx="704945" cy="342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239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1239" y="1446213"/>
              <a:ext cx="585787" cy="417512"/>
            </p14:xfrm>
          </p:contentPart>
        </mc:Choice>
        <mc:Fallback xmlns="">
          <p:pic>
            <p:nvPicPr>
              <p:cNvPr id="8239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332796" y="1331460"/>
                <a:ext cx="642674" cy="646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240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7963" y="1766889"/>
              <a:ext cx="188912" cy="92075"/>
            </p14:xfrm>
          </p:contentPart>
        </mc:Choice>
        <mc:Fallback xmlns="">
          <p:pic>
            <p:nvPicPr>
              <p:cNvPr id="8240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799176" y="1652515"/>
                <a:ext cx="246125" cy="320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241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4650" y="1787525"/>
              <a:ext cx="249238" cy="25400"/>
            </p14:xfrm>
          </p:contentPart>
        </mc:Choice>
        <mc:Fallback xmlns="">
          <p:pic>
            <p:nvPicPr>
              <p:cNvPr id="8241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966197" y="1674119"/>
                <a:ext cx="306145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242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0525" y="1535113"/>
              <a:ext cx="654050" cy="49212"/>
            </p14:xfrm>
          </p:contentPart>
        </mc:Choice>
        <mc:Fallback xmlns="">
          <p:pic>
            <p:nvPicPr>
              <p:cNvPr id="8242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982088" y="1420406"/>
                <a:ext cx="710924" cy="278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243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0589" y="1336675"/>
              <a:ext cx="573087" cy="52388"/>
            </p14:xfrm>
          </p:contentPart>
        </mc:Choice>
        <mc:Fallback xmlns="">
          <p:pic>
            <p:nvPicPr>
              <p:cNvPr id="8243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482151" y="1222570"/>
                <a:ext cx="629964" cy="28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244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25" y="1146175"/>
              <a:ext cx="590550" cy="50800"/>
            </p14:xfrm>
          </p:contentPart>
        </mc:Choice>
        <mc:Fallback xmlns="">
          <p:pic>
            <p:nvPicPr>
              <p:cNvPr id="8244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845318" y="1030786"/>
                <a:ext cx="647805" cy="281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245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47200" y="912813"/>
              <a:ext cx="247650" cy="23812"/>
            </p14:xfrm>
          </p:contentPart>
        </mc:Choice>
        <mc:Fallback xmlns="">
          <p:pic>
            <p:nvPicPr>
              <p:cNvPr id="8245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318763" y="800150"/>
                <a:ext cx="304883" cy="249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246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0400" y="938213"/>
              <a:ext cx="388938" cy="30162"/>
            </p14:xfrm>
          </p:contentPart>
        </mc:Choice>
        <mc:Fallback xmlns="">
          <p:pic>
            <p:nvPicPr>
              <p:cNvPr id="8246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521590" y="825372"/>
                <a:ext cx="446198" cy="255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247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86875" y="969964"/>
              <a:ext cx="158750" cy="71437"/>
            </p14:xfrm>
          </p:contentPart>
        </mc:Choice>
        <mc:Fallback xmlns="">
          <p:pic>
            <p:nvPicPr>
              <p:cNvPr id="8247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258437" y="856167"/>
                <a:ext cx="215986" cy="29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248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01188" y="369888"/>
              <a:ext cx="989012" cy="455612"/>
            </p14:xfrm>
          </p:contentPart>
        </mc:Choice>
        <mc:Fallback xmlns="">
          <p:pic>
            <p:nvPicPr>
              <p:cNvPr id="8248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472745" y="254991"/>
                <a:ext cx="1045897" cy="68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" name="Ink 1"/>
              <p14:cNvContentPartPr/>
              <p14:nvPr/>
            </p14:nvContentPartPr>
            <p14:xfrm>
              <a:off x="3130463" y="1208088"/>
              <a:ext cx="9320" cy="37582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18275" y="1199054"/>
                <a:ext cx="30111" cy="53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" name="Ink 4"/>
              <p14:cNvContentPartPr/>
              <p14:nvPr/>
            </p14:nvContentPartPr>
            <p14:xfrm>
              <a:off x="3875089" y="1538289"/>
              <a:ext cx="1844674" cy="1000125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868609" y="1531809"/>
                <a:ext cx="1857634" cy="1013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" name="Ink 5"/>
              <p14:cNvContentPartPr/>
              <p14:nvPr/>
            </p14:nvContentPartPr>
            <p14:xfrm>
              <a:off x="4352926" y="2271714"/>
              <a:ext cx="3175" cy="41275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346576" y="2265254"/>
                <a:ext cx="15875" cy="541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9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2" descr="Hatcher p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1" y="685800"/>
            <a:ext cx="16557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baseline="-25000" dirty="0" err="1">
                <a:solidFill>
                  <a:srgbClr val="000000"/>
                </a:solidFill>
                <a:sym typeface="Wingdings 2"/>
              </a:rPr>
              <a:t></a:t>
            </a:r>
            <a:r>
              <a:rPr lang="en-US" dirty="0" err="1">
                <a:solidFill>
                  <a:srgbClr val="000000"/>
                </a:solidFill>
                <a:sym typeface="Wingdings 2"/>
              </a:rPr>
              <a:t>S</a:t>
            </a:r>
            <a:r>
              <a:rPr lang="en-US" dirty="0">
                <a:solidFill>
                  <a:srgbClr val="000000"/>
                </a:solidFill>
                <a:sym typeface="Wingdings 2"/>
              </a:rPr>
              <a:t>)</a:t>
            </a:r>
            <a:r>
              <a:rPr lang="en-US" baseline="-25000" dirty="0">
                <a:solidFill>
                  <a:srgbClr val="000000"/>
                </a:solidFill>
                <a:sym typeface="Wingdings 2"/>
              </a:rPr>
              <a:t>(p)</a:t>
            </a:r>
            <a:r>
              <a:rPr lang="en-US" dirty="0">
                <a:solidFill>
                  <a:srgbClr val="000000"/>
                </a:solidFill>
                <a:sym typeface="Wingdings 2"/>
              </a:rPr>
              <a:t> : p = 5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609600"/>
            <a:ext cx="1752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35" name="TextBox 4"/>
          <p:cNvSpPr txBox="1">
            <a:spLocks noChangeArrowheads="1"/>
          </p:cNvSpPr>
          <p:nvPr/>
        </p:nvSpPr>
        <p:spPr bwMode="auto">
          <a:xfrm>
            <a:off x="8763000" y="5715001"/>
            <a:ext cx="170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Arial" charset="0"/>
              </a:rPr>
              <a:t>Computation: Ravenel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Arial" charset="0"/>
              </a:rPr>
              <a:t>Picture: Hatcher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9039" y="6040439"/>
              <a:ext cx="388937" cy="339725"/>
            </p14:xfrm>
          </p:contentPart>
        </mc:Choice>
        <mc:Fallback xmlns="">
          <p:pic>
            <p:nvPicPr>
              <p:cNvPr id="921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3482" y="6023885"/>
                <a:ext cx="421137" cy="371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9739" y="5821363"/>
              <a:ext cx="1628775" cy="508000"/>
            </p14:xfrm>
          </p:contentPart>
        </mc:Choice>
        <mc:Fallback xmlns="">
          <p:pic>
            <p:nvPicPr>
              <p:cNvPr id="9219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1098" y="5804790"/>
                <a:ext cx="1644976" cy="541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9614" y="1752601"/>
              <a:ext cx="219075" cy="347663"/>
            </p14:xfrm>
          </p:contentPart>
        </mc:Choice>
        <mc:Fallback xmlns="">
          <p:pic>
            <p:nvPicPr>
              <p:cNvPr id="922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3118" y="1746136"/>
                <a:ext cx="232068" cy="36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1088" y="1169989"/>
              <a:ext cx="868362" cy="369887"/>
            </p14:xfrm>
          </p:contentPart>
        </mc:Choice>
        <mc:Fallback xmlns="">
          <p:pic>
            <p:nvPicPr>
              <p:cNvPr id="922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14610" y="1163506"/>
                <a:ext cx="881317" cy="382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4" y="1090613"/>
              <a:ext cx="936625" cy="431800"/>
            </p14:xfrm>
          </p:contentPart>
        </mc:Choice>
        <mc:Fallback xmlns="">
          <p:pic>
            <p:nvPicPr>
              <p:cNvPr id="922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5375" y="1084147"/>
                <a:ext cx="949604" cy="444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1" y="1276350"/>
              <a:ext cx="80963" cy="82550"/>
            </p14:xfrm>
          </p:contentPart>
        </mc:Choice>
        <mc:Fallback xmlns="">
          <p:pic>
            <p:nvPicPr>
              <p:cNvPr id="922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7453" y="1269890"/>
                <a:ext cx="93860" cy="95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7901" y="1138238"/>
              <a:ext cx="614363" cy="292100"/>
            </p14:xfrm>
          </p:contentPart>
        </mc:Choice>
        <mc:Fallback xmlns="">
          <p:pic>
            <p:nvPicPr>
              <p:cNvPr id="922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51411" y="1131698"/>
                <a:ext cx="627343" cy="305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0189" y="1809750"/>
              <a:ext cx="130175" cy="152400"/>
            </p14:xfrm>
          </p:contentPart>
        </mc:Choice>
        <mc:Fallback xmlns="">
          <p:pic>
            <p:nvPicPr>
              <p:cNvPr id="922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03680" y="1803187"/>
                <a:ext cx="143193" cy="165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1" y="2063750"/>
              <a:ext cx="42863" cy="2719388"/>
            </p14:xfrm>
          </p:contentPart>
        </mc:Choice>
        <mc:Fallback xmlns="">
          <p:pic>
            <p:nvPicPr>
              <p:cNvPr id="922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1222" y="2057270"/>
                <a:ext cx="57420" cy="2732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1" y="1774826"/>
              <a:ext cx="92075" cy="2835275"/>
            </p14:xfrm>
          </p:contentPart>
        </mc:Choice>
        <mc:Fallback xmlns="">
          <p:pic>
            <p:nvPicPr>
              <p:cNvPr id="922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79850" y="1768348"/>
                <a:ext cx="105177" cy="2848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6613" y="1874838"/>
              <a:ext cx="2049462" cy="38100"/>
            </p14:xfrm>
          </p:contentPart>
        </mc:Choice>
        <mc:Fallback xmlns="">
          <p:pic>
            <p:nvPicPr>
              <p:cNvPr id="922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70122" y="1868180"/>
                <a:ext cx="2062445" cy="51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0838" y="4552950"/>
              <a:ext cx="1039812" cy="31750"/>
            </p14:xfrm>
          </p:contentPart>
        </mc:Choice>
        <mc:Fallback xmlns="">
          <p:pic>
            <p:nvPicPr>
              <p:cNvPr id="922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02404" y="4440767"/>
                <a:ext cx="1097039" cy="255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1914" y="4349751"/>
              <a:ext cx="847725" cy="36513"/>
            </p14:xfrm>
          </p:contentPart>
        </mc:Choice>
        <mc:Fallback xmlns="">
          <p:pic>
            <p:nvPicPr>
              <p:cNvPr id="923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53092" y="4231270"/>
                <a:ext cx="905009" cy="273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5975" y="4765676"/>
              <a:ext cx="946150" cy="66675"/>
            </p14:xfrm>
          </p:contentPart>
        </mc:Choice>
        <mc:Fallback xmlns="">
          <p:pic>
            <p:nvPicPr>
              <p:cNvPr id="92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27522" y="4651427"/>
                <a:ext cx="1003056" cy="2955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4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=3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1"/>
            <a:ext cx="9144000" cy="40370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err="1">
                <a:solidFill>
                  <a:prstClr val="black"/>
                </a:solidFill>
              </a:rPr>
              <a:t>Hurewicz</a:t>
            </a:r>
            <a:r>
              <a:rPr lang="en-US" sz="3200" u="sng" dirty="0">
                <a:solidFill>
                  <a:prstClr val="black"/>
                </a:solidFill>
              </a:rPr>
              <a:t> image of TMF (p = 3)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986072" y="5765448"/>
              <a:ext cx="108360" cy="47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1221" y="5676937"/>
                <a:ext cx="203803" cy="25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582592" y="5049768"/>
              <a:ext cx="83160" cy="19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6792" y="4933128"/>
                <a:ext cx="2019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2782752" y="4760688"/>
              <a:ext cx="139680" cy="1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9192" y="4647703"/>
                <a:ext cx="227880" cy="238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3341832" y="4995768"/>
              <a:ext cx="177120" cy="43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24192" y="4887048"/>
                <a:ext cx="2523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2627232" y="4795608"/>
              <a:ext cx="947160" cy="280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75032" y="4741968"/>
                <a:ext cx="105516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3493392" y="5032848"/>
              <a:ext cx="834120" cy="65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71072" y="4906128"/>
                <a:ext cx="9201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4350552" y="4771848"/>
              <a:ext cx="783360" cy="322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3640" y="4646208"/>
                <a:ext cx="868641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8554992" y="3753768"/>
              <a:ext cx="930600" cy="273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7632" y="3649728"/>
                <a:ext cx="102276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9424392" y="3911808"/>
              <a:ext cx="944640" cy="159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04600" y="3796968"/>
                <a:ext cx="1024889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/>
              <p14:cNvContentPartPr/>
              <p14:nvPr/>
            </p14:nvContentPartPr>
            <p14:xfrm>
              <a:off x="1814352" y="1985808"/>
              <a:ext cx="132120" cy="14475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93472" y="1964928"/>
                <a:ext cx="167040" cy="14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/>
              <p14:cNvContentPartPr/>
              <p14:nvPr/>
            </p14:nvContentPartPr>
            <p14:xfrm>
              <a:off x="2785992" y="4759968"/>
              <a:ext cx="569160" cy="3600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8392" y="4643211"/>
                <a:ext cx="683280" cy="592432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/>
              <p14:cNvContentPartPr/>
              <p14:nvPr/>
            </p14:nvContentPartPr>
            <p14:xfrm>
              <a:off x="1770792" y="3613369"/>
              <a:ext cx="356852" cy="255825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60349" y="3600056"/>
                <a:ext cx="384579" cy="282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/>
              <p14:cNvContentPartPr/>
              <p14:nvPr/>
            </p14:nvContentPartPr>
            <p14:xfrm>
              <a:off x="1651992" y="1586208"/>
              <a:ext cx="1017360" cy="322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40112" y="1574328"/>
                <a:ext cx="10479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/>
              <p14:cNvContentPartPr/>
              <p14:nvPr/>
            </p14:nvContentPartPr>
            <p14:xfrm>
              <a:off x="2081832" y="2857368"/>
              <a:ext cx="95760" cy="149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66712" y="2842968"/>
                <a:ext cx="1263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Ink 46"/>
              <p14:cNvContentPartPr/>
              <p14:nvPr/>
            </p14:nvContentPartPr>
            <p14:xfrm>
              <a:off x="2247072" y="2995968"/>
              <a:ext cx="395280" cy="1832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33392" y="2980488"/>
                <a:ext cx="423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/>
              <p14:cNvContentPartPr/>
              <p14:nvPr/>
            </p14:nvContentPartPr>
            <p14:xfrm>
              <a:off x="3059902" y="1932753"/>
              <a:ext cx="906840" cy="23104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47662" y="1920873"/>
                <a:ext cx="925200" cy="23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0" name="Ink 59"/>
              <p14:cNvContentPartPr/>
              <p14:nvPr/>
            </p14:nvContentPartPr>
            <p14:xfrm>
              <a:off x="4218022" y="1575993"/>
              <a:ext cx="2192760" cy="504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01462" y="1564113"/>
                <a:ext cx="22168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4" name="Ink 73"/>
              <p14:cNvContentPartPr/>
              <p14:nvPr/>
            </p14:nvContentPartPr>
            <p14:xfrm>
              <a:off x="4210102" y="2103753"/>
              <a:ext cx="2207880" cy="489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03262" y="2085393"/>
                <a:ext cx="223380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88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Pontryagin</a:t>
            </a:r>
            <a:r>
              <a:rPr lang="en-US" u="sng" dirty="0" smtClean="0"/>
              <a:t>-Thom Construction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3400" y="1447801"/>
                <a:ext cx="3352800" cy="7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𝑓𝑟</m:t>
                          </m:r>
                        </m:sup>
                      </m:sSubSup>
                      <m:r>
                        <a:rPr lang="en-US" sz="3600" i="1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sup>
                          </m:sSubSup>
                        </m:e>
                        <m:sup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447801"/>
                <a:ext cx="3352800" cy="7671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/>
              <p14:cNvContentPartPr/>
              <p14:nvPr/>
            </p14:nvContentPartPr>
            <p14:xfrm>
              <a:off x="2164123" y="2628156"/>
              <a:ext cx="6580440" cy="2311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1523" y="2613396"/>
                <a:ext cx="6609600" cy="23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" name="Ink 66"/>
              <p14:cNvContentPartPr/>
              <p14:nvPr/>
            </p14:nvContentPartPr>
            <p14:xfrm>
              <a:off x="8880283" y="2775036"/>
              <a:ext cx="222120" cy="6616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1643" y="2757046"/>
                <a:ext cx="250560" cy="700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" name="Ink 75"/>
              <p14:cNvContentPartPr/>
              <p14:nvPr/>
            </p14:nvContentPartPr>
            <p14:xfrm>
              <a:off x="4087243" y="3507996"/>
              <a:ext cx="4701960" cy="698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82923" y="3487223"/>
                <a:ext cx="4727160" cy="109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6" name="Ink 165"/>
              <p14:cNvContentPartPr/>
              <p14:nvPr/>
            </p14:nvContentPartPr>
            <p14:xfrm>
              <a:off x="3174283" y="4175796"/>
              <a:ext cx="3871800" cy="20545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5925" y="4161756"/>
                <a:ext cx="3909237" cy="20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8" name="Ink 187"/>
              <p14:cNvContentPartPr/>
              <p14:nvPr/>
            </p14:nvContentPartPr>
            <p14:xfrm>
              <a:off x="6658723" y="4783476"/>
              <a:ext cx="652680" cy="10724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46483" y="4770880"/>
                <a:ext cx="677520" cy="1097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2" name="Ink 201"/>
              <p14:cNvContentPartPr/>
              <p14:nvPr/>
            </p14:nvContentPartPr>
            <p14:xfrm>
              <a:off x="3045763" y="3948636"/>
              <a:ext cx="678600" cy="73404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35323" y="3936036"/>
                <a:ext cx="6930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4" name="Ink 213"/>
              <p14:cNvContentPartPr/>
              <p14:nvPr/>
            </p14:nvContentPartPr>
            <p14:xfrm>
              <a:off x="3194443" y="4203156"/>
              <a:ext cx="395280" cy="216072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84363" y="4193076"/>
                <a:ext cx="416520" cy="21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5" name="Ink 214"/>
              <p14:cNvContentPartPr/>
              <p14:nvPr/>
            </p14:nvContentPartPr>
            <p14:xfrm>
              <a:off x="3556243" y="5062836"/>
              <a:ext cx="349920" cy="2836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4003" y="5050956"/>
                <a:ext cx="3726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5" name="Ink 224"/>
              <p14:cNvContentPartPr/>
              <p14:nvPr/>
            </p14:nvContentPartPr>
            <p14:xfrm>
              <a:off x="3121723" y="4870956"/>
              <a:ext cx="331920" cy="22392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10563" y="4861236"/>
                <a:ext cx="3481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6" name="Ink 225"/>
              <p14:cNvContentPartPr/>
              <p14:nvPr/>
            </p14:nvContentPartPr>
            <p14:xfrm>
              <a:off x="3796363" y="6183516"/>
              <a:ext cx="1645560" cy="33048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483" y="6173436"/>
                <a:ext cx="16614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7" name="Ink 226"/>
              <p14:cNvContentPartPr/>
              <p14:nvPr/>
            </p14:nvContentPartPr>
            <p14:xfrm>
              <a:off x="5688883" y="5546676"/>
              <a:ext cx="934200" cy="75024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77003" y="5541638"/>
                <a:ext cx="952560" cy="766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8" name="Ink 227"/>
              <p14:cNvContentPartPr/>
              <p14:nvPr/>
            </p14:nvContentPartPr>
            <p14:xfrm>
              <a:off x="3068803" y="4209636"/>
              <a:ext cx="787680" cy="213048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56923" y="4202436"/>
                <a:ext cx="806400" cy="21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05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=2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90776"/>
            <a:ext cx="9144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2151" y="6310313"/>
              <a:ext cx="92075" cy="12700"/>
            </p14:xfrm>
          </p:contentPart>
        </mc:Choice>
        <mc:Fallback xmlns="">
          <p:pic>
            <p:nvPicPr>
              <p:cNvPr id="819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3737" y="6194924"/>
                <a:ext cx="148903" cy="24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6156326"/>
              <a:ext cx="184150" cy="169863"/>
            </p14:xfrm>
          </p:contentPart>
        </mc:Choice>
        <mc:Fallback xmlns="">
          <p:pic>
            <p:nvPicPr>
              <p:cNvPr id="819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1836" y="6041884"/>
                <a:ext cx="240978" cy="398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2138" y="6156325"/>
              <a:ext cx="188912" cy="177800"/>
            </p14:xfrm>
          </p:contentPart>
        </mc:Choice>
        <mc:Fallback xmlns="">
          <p:pic>
            <p:nvPicPr>
              <p:cNvPr id="819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3711" y="6041871"/>
                <a:ext cx="245766" cy="406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9" y="6151564"/>
              <a:ext cx="219075" cy="187325"/>
            </p14:xfrm>
          </p:contentPart>
        </mc:Choice>
        <mc:Fallback xmlns="">
          <p:pic>
            <p:nvPicPr>
              <p:cNvPr id="819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08574" y="6037368"/>
                <a:ext cx="276006" cy="416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5276" y="6146801"/>
              <a:ext cx="195263" cy="176213"/>
            </p14:xfrm>
          </p:contentPart>
        </mc:Choice>
        <mc:Fallback xmlns="">
          <p:pic>
            <p:nvPicPr>
              <p:cNvPr id="819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6868" y="6032208"/>
                <a:ext cx="252080" cy="405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9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1" y="6169025"/>
              <a:ext cx="180975" cy="166688"/>
            </p14:xfrm>
          </p:contentPart>
        </mc:Choice>
        <mc:Fallback xmlns="">
          <p:pic>
            <p:nvPicPr>
              <p:cNvPr id="819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3977" y="6054540"/>
                <a:ext cx="237822" cy="395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19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76" y="6145213"/>
              <a:ext cx="188913" cy="188912"/>
            </p14:xfrm>
          </p:contentPart>
        </mc:Choice>
        <mc:Fallback xmlns="">
          <p:pic>
            <p:nvPicPr>
              <p:cNvPr id="819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07449" y="6031146"/>
                <a:ext cx="245767" cy="417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9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8239" y="6138863"/>
              <a:ext cx="225425" cy="196850"/>
            </p14:xfrm>
          </p:contentPart>
        </mc:Choice>
        <mc:Fallback xmlns="">
          <p:pic>
            <p:nvPicPr>
              <p:cNvPr id="819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29836" y="6024784"/>
                <a:ext cx="282231" cy="425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9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77426" y="6161089"/>
              <a:ext cx="206375" cy="174625"/>
            </p14:xfrm>
          </p:contentPart>
        </mc:Choice>
        <mc:Fallback xmlns="">
          <p:pic>
            <p:nvPicPr>
              <p:cNvPr id="819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49022" y="6046593"/>
                <a:ext cx="263182" cy="403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19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8938" y="5849939"/>
              <a:ext cx="139700" cy="822325"/>
            </p14:xfrm>
          </p:contentPart>
        </mc:Choice>
        <mc:Fallback xmlns="">
          <p:pic>
            <p:nvPicPr>
              <p:cNvPr id="819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2457" y="5843458"/>
                <a:ext cx="152662" cy="835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19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1" y="4078256"/>
              <a:ext cx="261495" cy="717115"/>
            </p14:xfrm>
          </p:contentPart>
        </mc:Choice>
        <mc:Fallback xmlns="">
          <p:pic>
            <p:nvPicPr>
              <p:cNvPr id="819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92177" y="4071776"/>
                <a:ext cx="274444" cy="73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19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3618" y="2238375"/>
              <a:ext cx="182600" cy="903600"/>
            </p14:xfrm>
          </p:contentPart>
        </mc:Choice>
        <mc:Fallback xmlns="">
          <p:pic>
            <p:nvPicPr>
              <p:cNvPr id="819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21397" y="2221815"/>
                <a:ext cx="204526" cy="9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19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9701" y="5302251"/>
              <a:ext cx="125413" cy="28575"/>
            </p14:xfrm>
          </p:contentPart>
        </mc:Choice>
        <mc:Fallback xmlns="">
          <p:pic>
            <p:nvPicPr>
              <p:cNvPr id="819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51231" y="5187228"/>
                <a:ext cx="182353" cy="258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19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8625" y="5327651"/>
              <a:ext cx="211138" cy="200025"/>
            </p14:xfrm>
          </p:contentPart>
        </mc:Choice>
        <mc:Fallback xmlns="">
          <p:pic>
            <p:nvPicPr>
              <p:cNvPr id="819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40209" y="5213248"/>
                <a:ext cx="267969" cy="428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19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5414" y="5308601"/>
              <a:ext cx="515937" cy="17463"/>
            </p14:xfrm>
          </p:contentPart>
        </mc:Choice>
        <mc:Fallback xmlns="">
          <p:pic>
            <p:nvPicPr>
              <p:cNvPr id="819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36971" y="5193272"/>
                <a:ext cx="572823" cy="248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19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6027738"/>
              <a:ext cx="192088" cy="290512"/>
            </p14:xfrm>
          </p:contentPart>
        </mc:Choice>
        <mc:Fallback xmlns="">
          <p:pic>
            <p:nvPicPr>
              <p:cNvPr id="819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17882" y="5913261"/>
                <a:ext cx="248923" cy="519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19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1714" y="6240464"/>
              <a:ext cx="9525" cy="66675"/>
            </p14:xfrm>
          </p:contentPart>
        </mc:Choice>
        <mc:Fallback xmlns="">
          <p:pic>
            <p:nvPicPr>
              <p:cNvPr id="819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43845" y="6126215"/>
                <a:ext cx="65264" cy="295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19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5205413"/>
              <a:ext cx="120650" cy="6350"/>
            </p14:xfrm>
          </p:contentPart>
        </mc:Choice>
        <mc:Fallback xmlns="">
          <p:pic>
            <p:nvPicPr>
              <p:cNvPr id="819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92661" y="5093582"/>
                <a:ext cx="177554" cy="230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19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1751" y="4997450"/>
              <a:ext cx="195263" cy="196850"/>
            </p14:xfrm>
          </p:contentPart>
        </mc:Choice>
        <mc:Fallback xmlns="">
          <p:pic>
            <p:nvPicPr>
              <p:cNvPr id="819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13290" y="4883371"/>
                <a:ext cx="252185" cy="425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198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5191125"/>
              <a:ext cx="438150" cy="39688"/>
            </p14:xfrm>
          </p:contentPart>
        </mc:Choice>
        <mc:Fallback xmlns="">
          <p:pic>
            <p:nvPicPr>
              <p:cNvPr id="8198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67306" y="5076391"/>
                <a:ext cx="494987" cy="268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98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2538" y="5132388"/>
              <a:ext cx="277812" cy="246062"/>
            </p14:xfrm>
          </p:contentPart>
        </mc:Choice>
        <mc:Fallback xmlns="">
          <p:pic>
            <p:nvPicPr>
              <p:cNvPr id="8198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04109" y="5017991"/>
                <a:ext cx="334670" cy="474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198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6775" y="5467350"/>
              <a:ext cx="88900" cy="20638"/>
            </p14:xfrm>
          </p:contentPart>
        </mc:Choice>
        <mc:Fallback xmlns="">
          <p:pic>
            <p:nvPicPr>
              <p:cNvPr id="8198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48341" y="5352212"/>
                <a:ext cx="145767" cy="25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198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5664" y="5180013"/>
              <a:ext cx="90487" cy="120650"/>
            </p14:xfrm>
          </p:contentPart>
        </mc:Choice>
        <mc:Fallback xmlns="">
          <p:pic>
            <p:nvPicPr>
              <p:cNvPr id="8198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37297" y="5065846"/>
                <a:ext cx="147221" cy="348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1986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9589" y="5172075"/>
              <a:ext cx="390525" cy="33338"/>
            </p14:xfrm>
          </p:contentPart>
        </mc:Choice>
        <mc:Fallback xmlns="">
          <p:pic>
            <p:nvPicPr>
              <p:cNvPr id="81986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91154" y="5058439"/>
                <a:ext cx="447394" cy="26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1987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8500" y="5457826"/>
              <a:ext cx="115888" cy="30163"/>
            </p14:xfrm>
          </p:contentPart>
        </mc:Choice>
        <mc:Fallback xmlns="">
          <p:pic>
            <p:nvPicPr>
              <p:cNvPr id="81987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50068" y="5343997"/>
                <a:ext cx="172752" cy="25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1989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4638" y="5473700"/>
              <a:ext cx="125412" cy="20638"/>
            </p14:xfrm>
          </p:contentPart>
        </mc:Choice>
        <mc:Fallback xmlns="">
          <p:pic>
            <p:nvPicPr>
              <p:cNvPr id="81989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96168" y="5358562"/>
                <a:ext cx="182352" cy="25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1990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5913" y="5280025"/>
              <a:ext cx="182562" cy="204788"/>
            </p14:xfrm>
          </p:contentPart>
        </mc:Choice>
        <mc:Fallback xmlns="">
          <p:pic>
            <p:nvPicPr>
              <p:cNvPr id="81990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37522" y="5165934"/>
                <a:ext cx="239343" cy="432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1991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1276" y="5300663"/>
              <a:ext cx="460375" cy="42862"/>
            </p14:xfrm>
          </p:contentPart>
        </mc:Choice>
        <mc:Fallback xmlns="">
          <p:pic>
            <p:nvPicPr>
              <p:cNvPr id="81991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62818" y="5186124"/>
                <a:ext cx="517291" cy="271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992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2188" y="5322889"/>
              <a:ext cx="80962" cy="7937"/>
            </p14:xfrm>
          </p:contentPart>
        </mc:Choice>
        <mc:Fallback xmlns="">
          <p:pic>
            <p:nvPicPr>
              <p:cNvPr id="81992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313761" y="5208524"/>
                <a:ext cx="137815" cy="237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993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6800" y="5178426"/>
              <a:ext cx="139700" cy="117475"/>
            </p14:xfrm>
          </p:contentPart>
        </mc:Choice>
        <mc:Fallback xmlns="">
          <p:pic>
            <p:nvPicPr>
              <p:cNvPr id="81993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88356" y="5064194"/>
                <a:ext cx="196588" cy="346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994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0463" y="5199063"/>
              <a:ext cx="50800" cy="266700"/>
            </p14:xfrm>
          </p:contentPart>
        </mc:Choice>
        <mc:Fallback xmlns="">
          <p:pic>
            <p:nvPicPr>
              <p:cNvPr id="81994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82201" y="5084969"/>
                <a:ext cx="107324" cy="494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1995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5372100"/>
              <a:ext cx="128588" cy="77788"/>
            </p14:xfrm>
          </p:contentPart>
        </mc:Choice>
        <mc:Fallback xmlns="">
          <p:pic>
            <p:nvPicPr>
              <p:cNvPr id="81995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15345" y="5257939"/>
                <a:ext cx="185498" cy="306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1996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1750" y="5273676"/>
              <a:ext cx="190500" cy="142875"/>
            </p14:xfrm>
          </p:contentPart>
        </mc:Choice>
        <mc:Fallback xmlns="">
          <p:pic>
            <p:nvPicPr>
              <p:cNvPr id="81996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23301" y="5159592"/>
                <a:ext cx="247398" cy="371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000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6625" y="5273675"/>
              <a:ext cx="260350" cy="217488"/>
            </p14:xfrm>
          </p:contentPart>
        </mc:Choice>
        <mc:Fallback xmlns="">
          <p:pic>
            <p:nvPicPr>
              <p:cNvPr id="82000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18217" y="5159530"/>
                <a:ext cx="317167" cy="446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001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5241925"/>
              <a:ext cx="185738" cy="127000"/>
            </p14:xfrm>
          </p:contentPart>
        </mc:Choice>
        <mc:Fallback xmlns="">
          <p:pic>
            <p:nvPicPr>
              <p:cNvPr id="82001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172588" y="5127877"/>
                <a:ext cx="242611" cy="35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004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78925" y="5156201"/>
              <a:ext cx="204788" cy="206375"/>
            </p14:xfrm>
          </p:contentPart>
        </mc:Choice>
        <mc:Fallback xmlns="">
          <p:pic>
            <p:nvPicPr>
              <p:cNvPr id="82004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150492" y="5041668"/>
                <a:ext cx="261654" cy="4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005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4288" y="5297489"/>
              <a:ext cx="201612" cy="185737"/>
            </p14:xfrm>
          </p:contentPart>
        </mc:Choice>
        <mc:Fallback xmlns="">
          <p:pic>
            <p:nvPicPr>
              <p:cNvPr id="82005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145846" y="5183023"/>
                <a:ext cx="258495" cy="414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006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23514" y="5313363"/>
              <a:ext cx="103187" cy="152400"/>
            </p14:xfrm>
          </p:contentPart>
        </mc:Choice>
        <mc:Fallback xmlns="">
          <p:pic>
            <p:nvPicPr>
              <p:cNvPr id="82006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295111" y="5199153"/>
                <a:ext cx="159994" cy="38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007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6426" y="5303839"/>
              <a:ext cx="936625" cy="46037"/>
            </p14:xfrm>
          </p:contentPart>
        </mc:Choice>
        <mc:Fallback xmlns="">
          <p:pic>
            <p:nvPicPr>
              <p:cNvPr id="82007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467989" y="5188928"/>
                <a:ext cx="993499" cy="27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008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78963" y="5168901"/>
              <a:ext cx="57150" cy="157163"/>
            </p14:xfrm>
          </p:contentPart>
        </mc:Choice>
        <mc:Fallback xmlns="">
          <p:pic>
            <p:nvPicPr>
              <p:cNvPr id="82008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450568" y="5054273"/>
                <a:ext cx="113941" cy="38605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87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err="1"/>
              <a:t>Hurewicz</a:t>
            </a:r>
            <a:r>
              <a:rPr lang="en-US" sz="3200" u="sng" dirty="0"/>
              <a:t> image of TMF (p = 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69313" y="76201"/>
            <a:ext cx="2133600" cy="365125"/>
          </a:xfrm>
        </p:spPr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7" name="Ink 26"/>
              <p14:cNvContentPartPr/>
              <p14:nvPr/>
            </p14:nvContentPartPr>
            <p14:xfrm>
              <a:off x="3854924" y="4128393"/>
              <a:ext cx="1892880" cy="331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45564" y="4115793"/>
                <a:ext cx="1921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9" name="Ink 28"/>
              <p14:cNvContentPartPr/>
              <p14:nvPr/>
            </p14:nvContentPartPr>
            <p14:xfrm>
              <a:off x="1760538" y="3355095"/>
              <a:ext cx="391760" cy="254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51544" y="3342135"/>
                <a:ext cx="414064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0" name="Ink 29"/>
              <p14:cNvContentPartPr/>
              <p14:nvPr/>
            </p14:nvContentPartPr>
            <p14:xfrm>
              <a:off x="2310164" y="4866393"/>
              <a:ext cx="241200" cy="6112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97924" y="4858113"/>
                <a:ext cx="25812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1" name="Ink 30"/>
              <p14:cNvContentPartPr/>
              <p14:nvPr/>
            </p14:nvContentPartPr>
            <p14:xfrm>
              <a:off x="1663700" y="5480050"/>
              <a:ext cx="1163638" cy="287338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657221" y="5473569"/>
                <a:ext cx="1176595" cy="300301"/>
              </a:xfrm>
              <a:prstGeom prst="rect">
                <a:avLst/>
              </a:prstGeom>
            </p:spPr>
          </p:pic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40" y="838201"/>
            <a:ext cx="687006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865568"/>
            <a:ext cx="198278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7" name="Ink 16"/>
              <p14:cNvContentPartPr/>
              <p14:nvPr/>
            </p14:nvContentPartPr>
            <p14:xfrm>
              <a:off x="9724091" y="826619"/>
              <a:ext cx="747720" cy="253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684491" y="784499"/>
                <a:ext cx="8146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8" name="Ink 17"/>
              <p14:cNvContentPartPr/>
              <p14:nvPr/>
            </p14:nvContentPartPr>
            <p14:xfrm>
              <a:off x="2548571" y="1338179"/>
              <a:ext cx="614160" cy="180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18349" y="1221179"/>
                <a:ext cx="705187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9" name="Ink 18"/>
              <p14:cNvContentPartPr/>
              <p14:nvPr/>
            </p14:nvContentPartPr>
            <p14:xfrm>
              <a:off x="1770971" y="954779"/>
              <a:ext cx="446400" cy="4168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734611" y="825179"/>
                <a:ext cx="54900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0" name="Ink 19"/>
              <p14:cNvContentPartPr/>
              <p14:nvPr/>
            </p14:nvContentPartPr>
            <p14:xfrm>
              <a:off x="2303771" y="1322699"/>
              <a:ext cx="354240" cy="27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265572" y="1223208"/>
                <a:ext cx="435683" cy="232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1" name="Ink 20"/>
              <p14:cNvContentPartPr/>
              <p14:nvPr/>
            </p14:nvContentPartPr>
            <p14:xfrm>
              <a:off x="3755651" y="1030379"/>
              <a:ext cx="1220760" cy="417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98771" y="924630"/>
                <a:ext cx="1328040" cy="650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2" name="Ink 21"/>
              <p14:cNvContentPartPr/>
              <p14:nvPr/>
            </p14:nvContentPartPr>
            <p14:xfrm>
              <a:off x="5810891" y="1266539"/>
              <a:ext cx="69480" cy="65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57251" y="1160564"/>
                <a:ext cx="154440" cy="280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3" name="Ink 22"/>
              <p14:cNvContentPartPr/>
              <p14:nvPr/>
            </p14:nvContentPartPr>
            <p14:xfrm>
              <a:off x="6359891" y="1117859"/>
              <a:ext cx="506520" cy="4078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04850" y="1041111"/>
                <a:ext cx="624516" cy="61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4" name="Ink 23"/>
              <p14:cNvContentPartPr/>
              <p14:nvPr/>
            </p14:nvContentPartPr>
            <p14:xfrm>
              <a:off x="7379051" y="1065299"/>
              <a:ext cx="488160" cy="431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348428" y="988555"/>
                <a:ext cx="577146" cy="61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5" name="Ink 24"/>
              <p14:cNvContentPartPr/>
              <p14:nvPr/>
            </p14:nvContentPartPr>
            <p14:xfrm>
              <a:off x="7385891" y="1155659"/>
              <a:ext cx="493560" cy="324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72581" y="1071419"/>
                <a:ext cx="53421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6" name="Ink 25"/>
              <p14:cNvContentPartPr/>
              <p14:nvPr/>
            </p14:nvContentPartPr>
            <p14:xfrm>
              <a:off x="8221451" y="1168619"/>
              <a:ext cx="208080" cy="151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200535" y="1068301"/>
                <a:ext cx="271189" cy="319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8" name="Ink 27"/>
              <p14:cNvContentPartPr/>
              <p14:nvPr/>
            </p14:nvContentPartPr>
            <p14:xfrm>
              <a:off x="8166011" y="1273379"/>
              <a:ext cx="68400" cy="493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43691" y="1204402"/>
                <a:ext cx="141840" cy="21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1988" name="Ink 81987"/>
              <p14:cNvContentPartPr/>
              <p14:nvPr/>
            </p14:nvContentPartPr>
            <p14:xfrm>
              <a:off x="9212171" y="1064939"/>
              <a:ext cx="203760" cy="220320"/>
            </p14:xfrm>
          </p:contentPart>
        </mc:Choice>
        <mc:Fallback xmlns="">
          <p:pic>
            <p:nvPicPr>
              <p:cNvPr id="81988" name="Ink 81987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159611" y="1019579"/>
                <a:ext cx="2790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997" name="Ink 81996"/>
              <p14:cNvContentPartPr/>
              <p14:nvPr/>
            </p14:nvContentPartPr>
            <p14:xfrm>
              <a:off x="9499451" y="1266899"/>
              <a:ext cx="34200" cy="253800"/>
            </p14:xfrm>
          </p:contentPart>
        </mc:Choice>
        <mc:Fallback xmlns="">
          <p:pic>
            <p:nvPicPr>
              <p:cNvPr id="81997" name="Ink 81996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444513" y="1223699"/>
                <a:ext cx="12916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1998" name="Ink 81997"/>
              <p14:cNvContentPartPr/>
              <p14:nvPr/>
            </p14:nvContentPartPr>
            <p14:xfrm>
              <a:off x="9509891" y="1453379"/>
              <a:ext cx="920160" cy="261720"/>
            </p14:xfrm>
          </p:contentPart>
        </mc:Choice>
        <mc:Fallback xmlns="">
          <p:pic>
            <p:nvPicPr>
              <p:cNvPr id="81998" name="Ink 81997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485051" y="1348979"/>
                <a:ext cx="100728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" name="Ink 6"/>
              <p14:cNvContentPartPr/>
              <p14:nvPr/>
            </p14:nvContentPartPr>
            <p14:xfrm>
              <a:off x="1596552" y="1775209"/>
              <a:ext cx="957692" cy="312207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82871" y="1769087"/>
                <a:ext cx="978574" cy="333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" name="Ink 7"/>
              <p14:cNvContentPartPr/>
              <p14:nvPr/>
            </p14:nvContentPartPr>
            <p14:xfrm>
              <a:off x="2531112" y="2004169"/>
              <a:ext cx="272612" cy="185847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18508" y="1992644"/>
                <a:ext cx="297460" cy="208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" name="Ink 8"/>
              <p14:cNvContentPartPr/>
              <p14:nvPr/>
            </p14:nvContentPartPr>
            <p14:xfrm>
              <a:off x="2102712" y="2630209"/>
              <a:ext cx="537212" cy="276207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085789" y="2621206"/>
                <a:ext cx="561696" cy="301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" name="Ink 9"/>
              <p14:cNvContentPartPr/>
              <p14:nvPr/>
            </p14:nvContentPartPr>
            <p14:xfrm>
              <a:off x="2220792" y="3222049"/>
              <a:ext cx="3498932" cy="921327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204232" y="3206208"/>
                <a:ext cx="3523413" cy="9436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3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Pontryagin</a:t>
            </a:r>
            <a:r>
              <a:rPr lang="en-US" u="sng" dirty="0" smtClean="0"/>
              <a:t>-Thom Construction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3400" y="1447801"/>
                <a:ext cx="3352800" cy="7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𝑓𝑟</m:t>
                          </m:r>
                        </m:sup>
                      </m:sSubSup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sup>
                          </m:sSubSup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447801"/>
                <a:ext cx="3352800" cy="7671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2906443" y="3099396"/>
              <a:ext cx="1823040" cy="1813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7007" y="3078516"/>
                <a:ext cx="1863352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3464803" y="5066076"/>
              <a:ext cx="1478160" cy="4701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8603" y="5051316"/>
                <a:ext cx="149904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" name="Ink 244"/>
              <p14:cNvContentPartPr/>
              <p14:nvPr/>
            </p14:nvContentPartPr>
            <p14:xfrm>
              <a:off x="4489003" y="3625356"/>
              <a:ext cx="523080" cy="74520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76763" y="3613836"/>
                <a:ext cx="54936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9" name="Ink 248"/>
              <p14:cNvContentPartPr/>
              <p14:nvPr/>
            </p14:nvContentPartPr>
            <p14:xfrm>
              <a:off x="2659843" y="3328716"/>
              <a:ext cx="545400" cy="179316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7243" y="3318996"/>
                <a:ext cx="569160" cy="18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4" name="Ink 63"/>
              <p14:cNvContentPartPr/>
              <p14:nvPr/>
            </p14:nvContentPartPr>
            <p14:xfrm>
              <a:off x="3780883" y="2932716"/>
              <a:ext cx="237240" cy="255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0803" y="2919396"/>
                <a:ext cx="2610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" name="Ink 64"/>
              <p14:cNvContentPartPr/>
              <p14:nvPr/>
            </p14:nvContentPartPr>
            <p14:xfrm>
              <a:off x="4401883" y="3245556"/>
              <a:ext cx="155880" cy="2772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88203" y="3231876"/>
                <a:ext cx="1746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Ink 65"/>
              <p14:cNvContentPartPr/>
              <p14:nvPr/>
            </p14:nvContentPartPr>
            <p14:xfrm>
              <a:off x="3907963" y="4391796"/>
              <a:ext cx="132840" cy="2563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02203" y="4383156"/>
                <a:ext cx="1508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9" name="Ink 68"/>
              <p14:cNvContentPartPr/>
              <p14:nvPr/>
            </p14:nvContentPartPr>
            <p14:xfrm>
              <a:off x="3523843" y="4844316"/>
              <a:ext cx="84600" cy="1720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11963" y="4834236"/>
                <a:ext cx="1087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2" name="Ink 71"/>
              <p14:cNvContentPartPr/>
              <p14:nvPr/>
            </p14:nvContentPartPr>
            <p14:xfrm>
              <a:off x="3137203" y="2821836"/>
              <a:ext cx="137160" cy="3229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23163" y="2807796"/>
                <a:ext cx="1562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5943963" y="1968686"/>
              <a:ext cx="202680" cy="219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6403" y="1957166"/>
                <a:ext cx="214920" cy="2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09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Pontryagin</a:t>
            </a:r>
            <a:r>
              <a:rPr lang="en-US" u="sng" dirty="0" smtClean="0"/>
              <a:t>-Thom Construction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2906443" y="3099396"/>
              <a:ext cx="1823040" cy="1813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7007" y="3078516"/>
                <a:ext cx="1863352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662723" y="2811756"/>
              <a:ext cx="2409120" cy="2437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1923" y="2801677"/>
                <a:ext cx="2432520" cy="2460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3137203" y="2821836"/>
              <a:ext cx="137160" cy="322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3163" y="2807796"/>
                <a:ext cx="1562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004003" y="4877796"/>
              <a:ext cx="127800" cy="244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2483" y="4873836"/>
                <a:ext cx="1494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3523843" y="4844316"/>
              <a:ext cx="84600" cy="172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11963" y="4834236"/>
                <a:ext cx="1087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3234043" y="3355716"/>
              <a:ext cx="1198080" cy="1020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20007" y="3341676"/>
                <a:ext cx="1226511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2722843" y="5824596"/>
              <a:ext cx="2851200" cy="809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5203" y="5804796"/>
                <a:ext cx="288468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0" name="Ink 229"/>
              <p14:cNvContentPartPr/>
              <p14:nvPr/>
            </p14:nvContentPartPr>
            <p14:xfrm>
              <a:off x="5704723" y="6137796"/>
              <a:ext cx="1240560" cy="49860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90323" y="6120156"/>
                <a:ext cx="127296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2" name="Ink 231"/>
              <p14:cNvContentPartPr/>
              <p14:nvPr/>
            </p14:nvContentPartPr>
            <p14:xfrm>
              <a:off x="3607003" y="2338716"/>
              <a:ext cx="151560" cy="331596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93683" y="2331516"/>
                <a:ext cx="179280" cy="33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3" name="Ink 232"/>
              <p14:cNvContentPartPr/>
              <p14:nvPr/>
            </p14:nvContentPartPr>
            <p14:xfrm>
              <a:off x="3780883" y="2932716"/>
              <a:ext cx="237240" cy="2559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70803" y="2919396"/>
                <a:ext cx="2610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5" name="Ink 234"/>
              <p14:cNvContentPartPr/>
              <p14:nvPr/>
            </p14:nvContentPartPr>
            <p14:xfrm>
              <a:off x="2659843" y="3328716"/>
              <a:ext cx="103320" cy="13248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47243" y="3318996"/>
                <a:ext cx="127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6" name="Ink 235"/>
              <p14:cNvContentPartPr/>
              <p14:nvPr/>
            </p14:nvContentPartPr>
            <p14:xfrm>
              <a:off x="2698723" y="3364356"/>
              <a:ext cx="217080" cy="1764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6123" y="3353916"/>
                <a:ext cx="240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7" name="Ink 236"/>
              <p14:cNvContentPartPr/>
              <p14:nvPr/>
            </p14:nvContentPartPr>
            <p14:xfrm>
              <a:off x="2037403" y="3738036"/>
              <a:ext cx="3614400" cy="18792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27683" y="3724356"/>
                <a:ext cx="36277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8" name="Ink 237"/>
              <p14:cNvContentPartPr/>
              <p14:nvPr/>
            </p14:nvContentPartPr>
            <p14:xfrm>
              <a:off x="2892763" y="3764316"/>
              <a:ext cx="126000" cy="13788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80163" y="3756396"/>
                <a:ext cx="1429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9" name="Ink 238"/>
              <p14:cNvContentPartPr/>
              <p14:nvPr/>
            </p14:nvContentPartPr>
            <p14:xfrm>
              <a:off x="2780803" y="4296396"/>
              <a:ext cx="265680" cy="13932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67123" y="4292436"/>
                <a:ext cx="285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0" name="Ink 239"/>
              <p14:cNvContentPartPr/>
              <p14:nvPr/>
            </p14:nvContentPartPr>
            <p14:xfrm>
              <a:off x="4401883" y="3245556"/>
              <a:ext cx="155880" cy="27720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8203" y="3231876"/>
                <a:ext cx="1746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1" name="Ink 240"/>
              <p14:cNvContentPartPr/>
              <p14:nvPr/>
            </p14:nvContentPartPr>
            <p14:xfrm>
              <a:off x="4770163" y="3625356"/>
              <a:ext cx="241920" cy="11484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58283" y="3613836"/>
                <a:ext cx="2678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2" name="Ink 241"/>
              <p14:cNvContentPartPr/>
              <p14:nvPr/>
            </p14:nvContentPartPr>
            <p14:xfrm>
              <a:off x="2937403" y="3761796"/>
              <a:ext cx="267840" cy="8316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24443" y="3750636"/>
                <a:ext cx="291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3" name="Ink 242"/>
              <p14:cNvContentPartPr/>
              <p14:nvPr/>
            </p14:nvContentPartPr>
            <p14:xfrm>
              <a:off x="4489003" y="4166796"/>
              <a:ext cx="88920" cy="20376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6763" y="4157796"/>
                <a:ext cx="1141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4" name="Ink 243"/>
              <p14:cNvContentPartPr/>
              <p14:nvPr/>
            </p14:nvContentPartPr>
            <p14:xfrm>
              <a:off x="3907963" y="4391796"/>
              <a:ext cx="132840" cy="25632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02203" y="4383156"/>
                <a:ext cx="1508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43400" y="1447801"/>
                <a:ext cx="3352800" cy="7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𝑓𝑟</m:t>
                          </m:r>
                        </m:sup>
                      </m:sSubSup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sup>
                          </m:sSubSup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447801"/>
                <a:ext cx="3352800" cy="767198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" name="Ink 9"/>
              <p14:cNvContentPartPr/>
              <p14:nvPr/>
            </p14:nvContentPartPr>
            <p14:xfrm>
              <a:off x="5943935" y="1968686"/>
              <a:ext cx="202708" cy="219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36374" y="1957166"/>
                <a:ext cx="21495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9" name="Ink 18"/>
              <p14:cNvContentPartPr/>
              <p14:nvPr/>
            </p14:nvContentPartPr>
            <p14:xfrm>
              <a:off x="4586735" y="2592566"/>
              <a:ext cx="1347120" cy="4780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76655" y="2579606"/>
                <a:ext cx="1370520" cy="5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22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Pontryagin</a:t>
            </a:r>
            <a:r>
              <a:rPr lang="en-US" u="sng" dirty="0" smtClean="0"/>
              <a:t>-Thom Construction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2906443" y="3099396"/>
              <a:ext cx="1823040" cy="1813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7007" y="3078516"/>
                <a:ext cx="1863352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662723" y="2811756"/>
              <a:ext cx="2409120" cy="2437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1923" y="2801677"/>
                <a:ext cx="2432520" cy="2460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3234043" y="3355716"/>
              <a:ext cx="1198080" cy="1020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0007" y="3341676"/>
                <a:ext cx="1226511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2" name="Ink 231"/>
              <p14:cNvContentPartPr/>
              <p14:nvPr/>
            </p14:nvContentPartPr>
            <p14:xfrm>
              <a:off x="3607003" y="2338716"/>
              <a:ext cx="151560" cy="331596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3683" y="2331516"/>
                <a:ext cx="179280" cy="33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" name="Ink 234"/>
              <p14:cNvContentPartPr/>
              <p14:nvPr/>
            </p14:nvContentPartPr>
            <p14:xfrm>
              <a:off x="2659843" y="3328716"/>
              <a:ext cx="103320" cy="13248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47243" y="3318996"/>
                <a:ext cx="127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6" name="Ink 235"/>
              <p14:cNvContentPartPr/>
              <p14:nvPr/>
            </p14:nvContentPartPr>
            <p14:xfrm>
              <a:off x="2698723" y="3364356"/>
              <a:ext cx="217080" cy="1764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6123" y="3353916"/>
                <a:ext cx="240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7" name="Ink 236"/>
              <p14:cNvContentPartPr/>
              <p14:nvPr/>
            </p14:nvContentPartPr>
            <p14:xfrm>
              <a:off x="2037403" y="3738036"/>
              <a:ext cx="3614400" cy="18792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27683" y="3724356"/>
                <a:ext cx="36277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3704923" y="5930076"/>
              <a:ext cx="414720" cy="253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88363" y="5912436"/>
                <a:ext cx="4474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3410083" y="6181716"/>
              <a:ext cx="181800" cy="397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94243" y="6168036"/>
                <a:ext cx="2149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4" name="Ink 223"/>
              <p14:cNvContentPartPr/>
              <p14:nvPr/>
            </p14:nvContentPartPr>
            <p14:xfrm>
              <a:off x="4329883" y="5782116"/>
              <a:ext cx="1466640" cy="83556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6563" y="5768436"/>
                <a:ext cx="149364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9" name="Ink 248"/>
              <p14:cNvContentPartPr/>
              <p14:nvPr/>
            </p14:nvContentPartPr>
            <p14:xfrm>
              <a:off x="5471443" y="5948436"/>
              <a:ext cx="134280" cy="63432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52363" y="5932236"/>
                <a:ext cx="17208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3" name="Ink 302"/>
              <p14:cNvContentPartPr/>
              <p14:nvPr/>
            </p14:nvContentPartPr>
            <p14:xfrm>
              <a:off x="7626763" y="3628236"/>
              <a:ext cx="1415880" cy="271548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8403" y="3608796"/>
                <a:ext cx="1442160" cy="27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7" name="Ink 306"/>
              <p14:cNvContentPartPr/>
              <p14:nvPr/>
            </p14:nvContentPartPr>
            <p14:xfrm>
              <a:off x="4401883" y="3245556"/>
              <a:ext cx="155880" cy="27720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88203" y="3231876"/>
                <a:ext cx="1746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3" name="Ink 312"/>
              <p14:cNvContentPartPr/>
              <p14:nvPr/>
            </p14:nvContentPartPr>
            <p14:xfrm>
              <a:off x="2623483" y="2930196"/>
              <a:ext cx="2532600" cy="2415240"/>
            </p14:xfrm>
          </p:contentPart>
        </mc:Choice>
        <mc:Fallback xmlns="">
          <p:pic>
            <p:nvPicPr>
              <p:cNvPr id="313" name="Ink 31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11603" y="2925516"/>
                <a:ext cx="2559240" cy="24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6" name="Ink 315"/>
              <p14:cNvContentPartPr/>
              <p14:nvPr/>
            </p14:nvContentPartPr>
            <p14:xfrm>
              <a:off x="2970523" y="2766396"/>
              <a:ext cx="1006200" cy="19728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63683" y="2753796"/>
                <a:ext cx="10263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7" name="Ink 316"/>
              <p14:cNvContentPartPr/>
              <p14:nvPr/>
            </p14:nvContentPartPr>
            <p14:xfrm>
              <a:off x="3814003" y="3069516"/>
              <a:ext cx="360720" cy="57528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03563" y="3065556"/>
                <a:ext cx="37512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8" name="Ink 317"/>
              <p14:cNvContentPartPr/>
              <p14:nvPr/>
            </p14:nvContentPartPr>
            <p14:xfrm>
              <a:off x="3268963" y="3450396"/>
              <a:ext cx="1066680" cy="77076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58163" y="3436716"/>
                <a:ext cx="1090800" cy="79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3" name="Ink 322"/>
              <p14:cNvContentPartPr/>
              <p14:nvPr/>
            </p14:nvContentPartPr>
            <p14:xfrm>
              <a:off x="4471003" y="2431236"/>
              <a:ext cx="388800" cy="49932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58043" y="2418636"/>
                <a:ext cx="41220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4" name="Ink 323"/>
              <p14:cNvContentPartPr/>
              <p14:nvPr/>
            </p14:nvContentPartPr>
            <p14:xfrm>
              <a:off x="4546963" y="2587116"/>
              <a:ext cx="20520" cy="24264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41563" y="2575956"/>
                <a:ext cx="367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5" name="Ink 324"/>
              <p14:cNvContentPartPr/>
              <p14:nvPr/>
            </p14:nvContentPartPr>
            <p14:xfrm>
              <a:off x="5246803" y="2799876"/>
              <a:ext cx="215280" cy="19404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30243" y="2785116"/>
                <a:ext cx="2505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6" name="Ink 325"/>
              <p14:cNvContentPartPr/>
              <p14:nvPr/>
            </p14:nvContentPartPr>
            <p14:xfrm>
              <a:off x="2892763" y="3764316"/>
              <a:ext cx="126000" cy="13788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80163" y="3756396"/>
                <a:ext cx="1429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7" name="Ink 326"/>
              <p14:cNvContentPartPr/>
              <p14:nvPr/>
            </p14:nvContentPartPr>
            <p14:xfrm>
              <a:off x="2937403" y="3761796"/>
              <a:ext cx="267840" cy="8316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24443" y="3750636"/>
                <a:ext cx="291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8" name="Ink 327"/>
              <p14:cNvContentPartPr/>
              <p14:nvPr/>
            </p14:nvContentPartPr>
            <p14:xfrm>
              <a:off x="2780803" y="4296396"/>
              <a:ext cx="265680" cy="13932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67123" y="4292436"/>
                <a:ext cx="285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9" name="Ink 328"/>
              <p14:cNvContentPartPr/>
              <p14:nvPr/>
            </p14:nvContentPartPr>
            <p14:xfrm>
              <a:off x="3137203" y="2821836"/>
              <a:ext cx="137160" cy="32292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23163" y="2807796"/>
                <a:ext cx="1562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0" name="Ink 329"/>
              <p14:cNvContentPartPr/>
              <p14:nvPr/>
            </p14:nvContentPartPr>
            <p14:xfrm>
              <a:off x="3780883" y="2932716"/>
              <a:ext cx="237240" cy="255960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70803" y="2919396"/>
                <a:ext cx="2610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1" name="Ink 330"/>
              <p14:cNvContentPartPr/>
              <p14:nvPr/>
            </p14:nvContentPartPr>
            <p14:xfrm>
              <a:off x="4003723" y="2667036"/>
              <a:ext cx="382680" cy="51804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96163" y="2656236"/>
                <a:ext cx="39456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2" name="Ink 331"/>
              <p14:cNvContentPartPr/>
              <p14:nvPr/>
            </p14:nvContentPartPr>
            <p14:xfrm>
              <a:off x="5347603" y="2752716"/>
              <a:ext cx="11160" cy="25236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28883" y="2734356"/>
                <a:ext cx="482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3" name="Ink 332"/>
              <p14:cNvContentPartPr/>
              <p14:nvPr/>
            </p14:nvContentPartPr>
            <p14:xfrm>
              <a:off x="4166083" y="3066276"/>
              <a:ext cx="44280" cy="7776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57083" y="3055476"/>
                <a:ext cx="640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9" name="Ink 338"/>
              <p14:cNvContentPartPr/>
              <p14:nvPr/>
            </p14:nvContentPartPr>
            <p14:xfrm>
              <a:off x="9240643" y="3132876"/>
              <a:ext cx="6840" cy="720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34163" y="3124596"/>
                <a:ext cx="205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0" name="Ink 339"/>
              <p14:cNvContentPartPr/>
              <p14:nvPr/>
            </p14:nvContentPartPr>
            <p14:xfrm>
              <a:off x="7866163" y="3311076"/>
              <a:ext cx="947160" cy="84780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52483" y="3298836"/>
                <a:ext cx="97560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2" name="Ink 351"/>
              <p14:cNvContentPartPr/>
              <p14:nvPr/>
            </p14:nvContentPartPr>
            <p14:xfrm>
              <a:off x="4770163" y="3625356"/>
              <a:ext cx="241920" cy="11484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58283" y="3613836"/>
                <a:ext cx="2678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3" name="Ink 352"/>
              <p14:cNvContentPartPr/>
              <p14:nvPr/>
            </p14:nvContentPartPr>
            <p14:xfrm>
              <a:off x="6200083" y="6082716"/>
              <a:ext cx="1521360" cy="114840"/>
            </p14:xfrm>
          </p:contentPart>
        </mc:Choice>
        <mc:Fallback xmlns="">
          <p:pic>
            <p:nvPicPr>
              <p:cNvPr id="353" name="Ink 35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88923" y="6077676"/>
                <a:ext cx="15526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5" name="Ink 354"/>
              <p14:cNvContentPartPr/>
              <p14:nvPr/>
            </p14:nvContentPartPr>
            <p14:xfrm>
              <a:off x="6079123" y="3549036"/>
              <a:ext cx="1399680" cy="19116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61123" y="3533556"/>
                <a:ext cx="14385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6" name="Ink 355"/>
              <p14:cNvContentPartPr/>
              <p14:nvPr/>
            </p14:nvContentPartPr>
            <p14:xfrm>
              <a:off x="3004003" y="4166796"/>
              <a:ext cx="1573920" cy="95508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92483" y="4157796"/>
                <a:ext cx="1598400" cy="9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43400" y="1447801"/>
                <a:ext cx="3352800" cy="7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𝑓𝑟</m:t>
                          </m:r>
                        </m:sup>
                      </m:sSubSup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sup>
                          </m:sSubSup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447801"/>
                <a:ext cx="3352800" cy="767198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Ink 38"/>
              <p14:cNvContentPartPr/>
              <p14:nvPr/>
            </p14:nvContentPartPr>
            <p14:xfrm>
              <a:off x="5943963" y="1968686"/>
              <a:ext cx="202680" cy="2192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36403" y="1957166"/>
                <a:ext cx="214920" cy="2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75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91440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Homotopy groups of spheres in low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91440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57600" y="45720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sym typeface="Symbol"/>
              </a:rPr>
              <a:t></a:t>
            </a:r>
            <a:r>
              <a:rPr lang="en-US" sz="2400" baseline="-25000" dirty="0">
                <a:solidFill>
                  <a:prstClr val="black"/>
                </a:solidFill>
                <a:sym typeface="Symbol"/>
              </a:rPr>
              <a:t>&lt;k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(</a:t>
            </a:r>
            <a:r>
              <a:rPr lang="en-US" sz="2400" dirty="0" err="1">
                <a:solidFill>
                  <a:prstClr val="black"/>
                </a:solidFill>
                <a:sym typeface="Symbol"/>
              </a:rPr>
              <a:t>S</a:t>
            </a:r>
            <a:r>
              <a:rPr lang="en-US" sz="2400" baseline="30000" dirty="0" err="1">
                <a:solidFill>
                  <a:prstClr val="black"/>
                </a:solidFill>
                <a:sym typeface="Symbol"/>
              </a:rPr>
              <a:t>k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3924299" y="2933702"/>
            <a:ext cx="381001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6134099" y="3848103"/>
            <a:ext cx="381001" cy="9144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5720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sym typeface="Symbol"/>
              </a:rPr>
              <a:t></a:t>
            </a:r>
            <a:r>
              <a:rPr lang="en-US" sz="2400" baseline="-25000" dirty="0">
                <a:solidFill>
                  <a:prstClr val="black"/>
                </a:solidFill>
                <a:sym typeface="Symbol"/>
              </a:rPr>
              <a:t>k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(</a:t>
            </a:r>
            <a:r>
              <a:rPr lang="en-US" sz="2400" dirty="0" err="1">
                <a:solidFill>
                  <a:prstClr val="black"/>
                </a:solidFill>
                <a:sym typeface="Symbol"/>
              </a:rPr>
              <a:t>S</a:t>
            </a:r>
            <a:r>
              <a:rPr lang="en-US" sz="2400" baseline="30000" dirty="0" err="1">
                <a:solidFill>
                  <a:prstClr val="black"/>
                </a:solidFill>
                <a:sym typeface="Symbol"/>
              </a:rPr>
              <a:t>k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8496300" y="2628902"/>
            <a:ext cx="457201" cy="342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46482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sym typeface="Symbol"/>
              </a:rPr>
              <a:t></a:t>
            </a:r>
            <a:r>
              <a:rPr lang="en-US" sz="2400" baseline="-25000" dirty="0">
                <a:solidFill>
                  <a:prstClr val="black"/>
                </a:solidFill>
                <a:sym typeface="Symbol"/>
              </a:rPr>
              <a:t>&gt;k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(</a:t>
            </a:r>
            <a:r>
              <a:rPr lang="en-US" sz="2400" dirty="0" err="1">
                <a:solidFill>
                  <a:prstClr val="black"/>
                </a:solidFill>
                <a:sym typeface="Symbol"/>
              </a:rPr>
              <a:t>S</a:t>
            </a:r>
            <a:r>
              <a:rPr lang="en-US" sz="2400" baseline="30000" dirty="0" err="1">
                <a:solidFill>
                  <a:prstClr val="black"/>
                </a:solidFill>
                <a:sym typeface="Symbol"/>
              </a:rPr>
              <a:t>k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9289" y="1855788"/>
              <a:ext cx="6778625" cy="87312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0491" y="1735449"/>
                <a:ext cx="6836220" cy="327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6150" y="2132014"/>
              <a:ext cx="6942138" cy="46037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7709" y="2015825"/>
                <a:ext cx="6999380" cy="278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6739" y="1995488"/>
              <a:ext cx="5799137" cy="12065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48292" y="1881321"/>
                <a:ext cx="5856390" cy="349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2064" y="2289175"/>
              <a:ext cx="6581775" cy="12700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3624" y="2179430"/>
                <a:ext cx="6638654" cy="34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7426" y="2009775"/>
              <a:ext cx="1370013" cy="3048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98629" y="1895565"/>
                <a:ext cx="1427247" cy="533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1589" y="2424113"/>
              <a:ext cx="4999037" cy="12700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83171" y="2310028"/>
                <a:ext cx="5056233" cy="35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5863" y="2454275"/>
              <a:ext cx="2489200" cy="139700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07421" y="2339185"/>
                <a:ext cx="2546084" cy="36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3225" y="2646364"/>
              <a:ext cx="361950" cy="155575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84442" y="2531844"/>
                <a:ext cx="419157" cy="38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2314" y="2792414"/>
              <a:ext cx="587375" cy="422275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03864" y="2677935"/>
                <a:ext cx="644636" cy="650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3650" y="3227389"/>
              <a:ext cx="496888" cy="111125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45226" y="3113396"/>
                <a:ext cx="554097" cy="33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1589" y="3224213"/>
              <a:ext cx="441325" cy="152400"/>
            </p14:xfrm>
          </p:contentPart>
        </mc:Choice>
        <mc:Fallback xmlns="">
          <p:pic>
            <p:nvPicPr>
              <p:cNvPr id="1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53128" y="3109913"/>
                <a:ext cx="498247" cy="380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6251" y="1844675"/>
              <a:ext cx="4843463" cy="2044700"/>
            </p14:xfrm>
          </p:contentPart>
        </mc:Choice>
        <mc:Fallback xmlns=""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27813" y="1730342"/>
                <a:ext cx="4900699" cy="2273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8514" y="2603500"/>
              <a:ext cx="5718175" cy="1189038"/>
            </p14:xfrm>
          </p:contentPart>
        </mc:Choice>
        <mc:Fallback xmlns=""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80074" y="2489419"/>
                <a:ext cx="5775054" cy="1417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0038" y="2173288"/>
              <a:ext cx="774700" cy="622300"/>
            </p14:xfrm>
          </p:contentPart>
        </mc:Choice>
        <mc:Fallback xmlns=""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11239" y="2058834"/>
                <a:ext cx="832299" cy="850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7713" y="2633663"/>
              <a:ext cx="95250" cy="87312"/>
            </p14:xfrm>
          </p:contentPart>
        </mc:Choice>
        <mc:Fallback xmlns=""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58849" y="2519403"/>
                <a:ext cx="152977" cy="315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8864" y="2947989"/>
              <a:ext cx="523875" cy="365125"/>
            </p14:xfrm>
          </p:contentPart>
        </mc:Choice>
        <mc:Fallback xmlns=""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70420" y="2833730"/>
                <a:ext cx="580763" cy="594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6389" y="3244851"/>
              <a:ext cx="384175" cy="341313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87639" y="3130360"/>
                <a:ext cx="441316" cy="569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4051" y="3517900"/>
              <a:ext cx="538163" cy="323850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35253" y="3403833"/>
                <a:ext cx="595759" cy="55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7189" y="2957514"/>
              <a:ext cx="1552575" cy="625475"/>
            </p14:xfrm>
          </p:contentPart>
        </mc:Choice>
        <mc:Fallback xmlns=""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68744" y="2843497"/>
                <a:ext cx="1609464" cy="85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4951" y="2493964"/>
              <a:ext cx="2620963" cy="1470025"/>
            </p14:xfrm>
          </p:contentPart>
        </mc:Choice>
        <mc:Fallback xmlns=""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46533" y="2379833"/>
                <a:ext cx="2677800" cy="1698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1926" y="2173288"/>
              <a:ext cx="131763" cy="1643062"/>
            </p14:xfrm>
          </p:contentPart>
        </mc:Choice>
        <mc:Fallback xmlns=""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73204" y="2058982"/>
                <a:ext cx="188848" cy="187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8439" y="2073275"/>
              <a:ext cx="47625" cy="1746250"/>
            </p14:xfrm>
          </p:contentPart>
        </mc:Choice>
        <mc:Fallback xmlns=""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09355" y="1958779"/>
                <a:ext cx="105793" cy="197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2500313"/>
              <a:ext cx="38100" cy="133350"/>
            </p14:xfrm>
          </p:contentPart>
        </mc:Choice>
        <mc:Fallback xmlns=""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89045" y="2385755"/>
                <a:ext cx="95250" cy="362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2111375"/>
              <a:ext cx="63500" cy="82550"/>
            </p14:xfrm>
          </p:contentPart>
        </mc:Choice>
        <mc:Fallback xmlns=""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1997" y="1996602"/>
                <a:ext cx="120831" cy="31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1" y="2162175"/>
              <a:ext cx="187325" cy="1252538"/>
            </p14:xfrm>
          </p:contentPart>
        </mc:Choice>
        <mc:Fallback xmlns="">
          <p:pic>
            <p:nvPicPr>
              <p:cNvPr id="10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688870" y="2047686"/>
                <a:ext cx="245186" cy="1481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6338" y="3786189"/>
              <a:ext cx="450850" cy="187325"/>
            </p14:xfrm>
          </p:contentPart>
        </mc:Choice>
        <mc:Fallback xmlns="">
          <p:pic>
            <p:nvPicPr>
              <p:cNvPr id="10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57530" y="3671852"/>
                <a:ext cx="508107" cy="415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1" y="1870075"/>
              <a:ext cx="276225" cy="46038"/>
            </p14:xfrm>
          </p:contentPart>
        </mc:Choice>
        <mc:Fallback xmlns="">
          <p:pic>
            <p:nvPicPr>
              <p:cNvPr id="10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97015" y="1756943"/>
                <a:ext cx="333697" cy="272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3089" y="2136775"/>
              <a:ext cx="280987" cy="31750"/>
            </p14:xfrm>
          </p:contentPart>
        </mc:Choice>
        <mc:Fallback xmlns=""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84666" y="2023331"/>
                <a:ext cx="337832" cy="25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1" y="2422526"/>
              <a:ext cx="333375" cy="42863"/>
            </p14:xfrm>
          </p:contentPart>
        </mc:Choice>
        <mc:Fallback xmlns="">
          <p:pic>
            <p:nvPicPr>
              <p:cNvPr id="10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49760" y="2308939"/>
                <a:ext cx="390258" cy="2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2214" y="2717801"/>
              <a:ext cx="268287" cy="22225"/>
            </p14:xfrm>
          </p:contentPart>
        </mc:Choice>
        <mc:Fallback xmlns="">
          <p:pic>
            <p:nvPicPr>
              <p:cNvPr id="10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03443" y="2603808"/>
                <a:ext cx="325828" cy="249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1951" y="2984500"/>
              <a:ext cx="284163" cy="20638"/>
            </p14:xfrm>
          </p:contentPart>
        </mc:Choice>
        <mc:Fallback xmlns="">
          <p:pic>
            <p:nvPicPr>
              <p:cNvPr id="10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43102" y="2871347"/>
                <a:ext cx="341500" cy="24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6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3263901"/>
              <a:ext cx="311150" cy="28575"/>
            </p14:xfrm>
          </p:contentPart>
        </mc:Choice>
        <mc:Fallback xmlns="">
          <p:pic>
            <p:nvPicPr>
              <p:cNvPr id="106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43190" y="3148878"/>
                <a:ext cx="368770" cy="258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9363" y="3533775"/>
              <a:ext cx="315912" cy="25400"/>
            </p14:xfrm>
          </p:contentPart>
        </mc:Choice>
        <mc:Fallback xmlns="">
          <p:pic>
            <p:nvPicPr>
              <p:cNvPr id="10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0906" y="3420369"/>
                <a:ext cx="372827" cy="252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1" y="3817939"/>
              <a:ext cx="303213" cy="33337"/>
            </p14:xfrm>
          </p:contentPart>
        </mc:Choice>
        <mc:Fallback xmlns="">
          <p:pic>
            <p:nvPicPr>
              <p:cNvPr id="10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11968" y="3704306"/>
                <a:ext cx="360539" cy="2606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0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91440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Infinite subgroups completely understood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6388" y="1884364"/>
              <a:ext cx="177800" cy="20637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7536" y="1769593"/>
                <a:ext cx="235504" cy="250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1825" y="2176464"/>
              <a:ext cx="179388" cy="15875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2950" y="2061731"/>
                <a:ext cx="237139" cy="24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5676" y="2460625"/>
              <a:ext cx="168275" cy="14288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7271" y="2347393"/>
                <a:ext cx="225086" cy="2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9363" y="2740025"/>
              <a:ext cx="214312" cy="12700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60908" y="2631217"/>
                <a:ext cx="271222" cy="230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3225" y="2997200"/>
              <a:ext cx="190500" cy="26988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4470" y="2882771"/>
                <a:ext cx="248009" cy="255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4076" y="3294064"/>
              <a:ext cx="188913" cy="15875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5649" y="3184665"/>
                <a:ext cx="246127" cy="23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4" y="3554413"/>
              <a:ext cx="174625" cy="17462"/>
            </p14:xfrm>
          </p:contentPart>
        </mc:Choice>
        <mc:Fallback xmlns=""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70620" y="3443355"/>
                <a:ext cx="231513" cy="23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9975" y="3835400"/>
              <a:ext cx="223838" cy="6350"/>
            </p14:xfrm>
          </p:contentPart>
        </mc:Choice>
        <mc:Fallback xmlns=""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21454" y="3723217"/>
                <a:ext cx="281242" cy="230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5414" y="2732088"/>
              <a:ext cx="155575" cy="11112"/>
            </p14:xfrm>
          </p:contentPart>
        </mc:Choice>
        <mc:Fallback xmlns=""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77030" y="2618459"/>
                <a:ext cx="212344" cy="238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5575" y="32253238"/>
              <a:ext cx="663575" cy="103187"/>
            </p14:xfrm>
          </p:contentPart>
        </mc:Choice>
        <mc:Fallback xmlns=""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597131" y="32139265"/>
                <a:ext cx="720463" cy="331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1" y="2160588"/>
              <a:ext cx="131763" cy="12700"/>
            </p14:xfrm>
          </p:contentPart>
        </mc:Choice>
        <mc:Fallback xmlns=""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6760" y="2045199"/>
                <a:ext cx="188644" cy="24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/>
              <p14:cNvContentPartPr/>
              <p14:nvPr/>
            </p14:nvContentPartPr>
            <p14:xfrm>
              <a:off x="9075309" y="3267069"/>
              <a:ext cx="213840" cy="3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13389" y="3139269"/>
                <a:ext cx="303840" cy="3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32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376</Words>
  <Application>Microsoft Office PowerPoint</Application>
  <PresentationFormat>Widescreen</PresentationFormat>
  <Paragraphs>146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Calibri</vt:lpstr>
      <vt:lpstr>Cambria Math</vt:lpstr>
      <vt:lpstr>Castellar</vt:lpstr>
      <vt:lpstr>Symbol</vt:lpstr>
      <vt:lpstr>Wingdings</vt:lpstr>
      <vt:lpstr>Wingdings 2</vt:lpstr>
      <vt:lpstr>1_Office Theme</vt:lpstr>
      <vt:lpstr>2_Office Theme</vt:lpstr>
      <vt:lpstr>3_Office Theme</vt:lpstr>
      <vt:lpstr>4_Office Theme</vt:lpstr>
      <vt:lpstr>Default Design</vt:lpstr>
      <vt:lpstr>1_Default Design</vt:lpstr>
      <vt:lpstr>5_Office Theme</vt:lpstr>
      <vt:lpstr>6_Office Theme</vt:lpstr>
      <vt:lpstr>Office Theme</vt:lpstr>
      <vt:lpstr>Onwards and Upwards</vt:lpstr>
      <vt:lpstr>PowerPoint Presentation</vt:lpstr>
      <vt:lpstr>Pontryagin-Thom Construction</vt:lpstr>
      <vt:lpstr>Pontryagin-Thom Construction</vt:lpstr>
      <vt:lpstr>Pontryagin-Thom Construction</vt:lpstr>
      <vt:lpstr>Pontryagin-Thom Construction</vt:lpstr>
      <vt:lpstr>Homotopy groups of spheres in low dimensions</vt:lpstr>
      <vt:lpstr>PowerPoint Presentation</vt:lpstr>
      <vt:lpstr>Infinite subgroups completely understood</vt:lpstr>
      <vt:lpstr>PowerPoint Presentation</vt:lpstr>
      <vt:lpstr>PowerPoint Presentation</vt:lpstr>
      <vt:lpstr>PowerPoint Presentation</vt:lpstr>
      <vt:lpstr>J-homomorphism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Θ_n^bp</vt:lpstr>
      <vt:lpstr>Θ_n^bp</vt:lpstr>
      <vt:lpstr>KO Hurewicz homomorphism</vt:lpstr>
      <vt:lpstr>PowerPoint Presentation</vt:lpstr>
      <vt:lpstr>PowerPoint Presentation</vt:lpstr>
      <vt:lpstr>PowerPoint Presentation</vt:lpstr>
      <vt:lpstr>PowerPoint Presentation</vt:lpstr>
      <vt:lpstr>Hurewicz image of TMF (p = 3)</vt:lpstr>
      <vt:lpstr>Hurewicz image of TMF (p = 2)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Computations in the homotopy groups of spheres</dc:title>
  <dc:creator>Mark Behrens</dc:creator>
  <cp:lastModifiedBy>Mark Behrens</cp:lastModifiedBy>
  <cp:revision>48</cp:revision>
  <dcterms:created xsi:type="dcterms:W3CDTF">2014-01-27T20:50:54Z</dcterms:created>
  <dcterms:modified xsi:type="dcterms:W3CDTF">2016-07-29T20:05:36Z</dcterms:modified>
</cp:coreProperties>
</file>